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mmetto One"/>
      <p:regular r:id="rId23"/>
    </p:embeddedFont>
    <p:embeddedFont>
      <p:font typeface="Poppins"/>
      <p:regular r:id="rId24"/>
      <p:bold r:id="rId25"/>
      <p:italic r:id="rId26"/>
      <p:boldItalic r:id="rId27"/>
    </p:embeddedFont>
    <p:embeddedFont>
      <p:font typeface="Poppins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oppins-regular.fntdata"/><Relationship Id="rId23" Type="http://schemas.openxmlformats.org/officeDocument/2006/relationships/font" Target="fonts/RammettoOn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PoppinsLight-regular.fntdata"/><Relationship Id="rId27" Type="http://schemas.openxmlformats.org/officeDocument/2006/relationships/font" Target="fonts/Poppi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boldItalic.fntdata"/><Relationship Id="rId30" Type="http://schemas.openxmlformats.org/officeDocument/2006/relationships/font" Target="fonts/Poppins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6f3a56ca3_2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46f3a56ca3_2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6b55fe365f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In order to respond to arguments, you have to have some way of keeping track of your opponent's arguments - this is the process of what we call "flowing".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Top level:</a:t>
            </a:r>
            <a:endParaRPr/>
          </a:p>
          <a:p>
            <a:pPr indent="0" lvl="0" marL="0" rtl="0" algn="l">
              <a:spcBef>
                <a:spcPts val="0"/>
              </a:spcBef>
              <a:spcAft>
                <a:spcPts val="0"/>
              </a:spcAft>
              <a:buNone/>
            </a:pPr>
            <a:r>
              <a:rPr lang="ko"/>
              <a:t>Flowing consists of writing down (shorthand) your opponent's arguments and then writing your responses down to each specific argument. Taking notes or "flowing" helps keep some organizational structure to the debate/the way that arguments develop.</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Each speech is given a "column" and arguments are separated by spacing them down the column. As the speeches develop, you line up the arguments with the ones being answered! An example will be shown in 2 slides.</a:t>
            </a:r>
            <a:endParaRPr/>
          </a:p>
        </p:txBody>
      </p:sp>
      <p:sp>
        <p:nvSpPr>
          <p:cNvPr id="515" name="Google Shape;515;g16b55fe365f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6b55fe365f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Some tips and tricks for flowing:</a:t>
            </a:r>
            <a:endParaRPr/>
          </a:p>
          <a:p>
            <a:pPr indent="0" lvl="0" marL="0" rtl="0" algn="l">
              <a:spcBef>
                <a:spcPts val="0"/>
              </a:spcBef>
              <a:spcAft>
                <a:spcPts val="0"/>
              </a:spcAft>
              <a:buNone/>
            </a:pPr>
            <a:r>
              <a:rPr lang="ko"/>
              <a:t>1. Arguments can be complex and annoying to write in their entirety - so simplify it! Write shorthand - people speak quickly and it's important that you don't miss anything - so make sure to write legibly as well as simplified, so it takes less time for you to write what their saying compared to how fast they're saying it.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Separate different arguments. I mentioned this before, but things will get jumbled up if you don't separate your arguments. Make sure to do that down each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3. Separate offense and defense into DIFFERENT FLOW SHEETS. Above, we </a:t>
            </a:r>
            <a:r>
              <a:rPr lang="ko"/>
              <a:t>mentioned</a:t>
            </a:r>
            <a:r>
              <a:rPr lang="ko"/>
              <a:t> separating arguments by spacing along the same flow sheet - but this requires you to have a completely different flow 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4. Use shorthand. I use impact being an exclamation mark and other things can be simplified to other things as well. Use shorthand cus you can write so much faster - which helps with not missing things. Also, if you're handwriting is bad, universal symbols can help your partner interpret if they missed something on their flow.</a:t>
            </a:r>
            <a:endParaRPr/>
          </a:p>
        </p:txBody>
      </p:sp>
      <p:sp>
        <p:nvSpPr>
          <p:cNvPr id="520" name="Google Shape;520;g16b55fe365f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6b55fe365f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Other important tips!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The judge uses the flow @ the end of the debate to evaluate the arguments that were developed/made important during the round. This means that you should.</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TALK AND BE ORGANIZED</a:t>
            </a:r>
            <a:endParaRPr/>
          </a:p>
          <a:p>
            <a:pPr indent="0" lvl="0" marL="0" rtl="0" algn="l">
              <a:spcBef>
                <a:spcPts val="0"/>
              </a:spcBef>
              <a:spcAft>
                <a:spcPts val="0"/>
              </a:spcAft>
              <a:buNone/>
            </a:pPr>
            <a:r>
              <a:rPr lang="ko"/>
              <a:t>when you are speaking, make sure that the judge is able to actually write down what you are saying AND can follow when you are answering multiple arguments. As you jump from argument to argument, do what debaters call "signposting" and let the judge know. this can be as simple as "to answer &lt;x&gt; argument," just so the judge can keep their flow organized. A more organized flow always benefits you since they can clearly see that you made the effort to answer every argument - which makes your offense/defense combo a little more 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This also is along similar lines to giving what we call a "roadmap". In every debate, since there is at least 1 piece of offense per team, you should have more than 1 sheet of "flow paper". This means that the judge will also have more than 1 sheet of paper when keeping track of these arguments. So before the speech start, let them know the order of how you will be speaking - i.e. which things you will address first. This helps with their flowing since they are able to order their sheets before the speech starts - which helps keep their flowing more organized and less chaotic.</a:t>
            </a:r>
            <a:endParaRPr/>
          </a:p>
        </p:txBody>
      </p:sp>
      <p:sp>
        <p:nvSpPr>
          <p:cNvPr id="538" name="Google Shape;538;g16b55fe365f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6c569d1104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6c569d110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6c569d1104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Finally, let's do SPAR debates! Practicing what we learned for today.</a:t>
            </a:r>
            <a:endParaRPr/>
          </a:p>
        </p:txBody>
      </p:sp>
      <p:sp>
        <p:nvSpPr>
          <p:cNvPr id="560" name="Google Shape;560;g16c569d110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6c569d1104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Here are the rules listed on the left column</a:t>
            </a:r>
            <a:endParaRPr/>
          </a:p>
          <a:p>
            <a:pPr indent="0" lvl="0" marL="0" rtl="0" algn="l">
              <a:spcBef>
                <a:spcPts val="0"/>
              </a:spcBef>
              <a:spcAft>
                <a:spcPts val="0"/>
              </a:spcAft>
              <a:buNone/>
            </a:pPr>
            <a:r>
              <a:rPr lang="ko"/>
              <a:t>- MAKE SURE TO EMPLOY THE TOPICS WE LEARNED</a:t>
            </a:r>
            <a:endParaRPr/>
          </a:p>
          <a:p>
            <a:pPr indent="0" lvl="0" marL="0" rtl="0" algn="l">
              <a:spcBef>
                <a:spcPts val="0"/>
              </a:spcBef>
              <a:spcAft>
                <a:spcPts val="0"/>
              </a:spcAft>
              <a:buNone/>
            </a:pPr>
            <a:r>
              <a:rPr lang="ko"/>
              <a:t>- Topics can be pulled from last slide or use the ones I've included here.</a:t>
            </a:r>
            <a:endParaRPr/>
          </a:p>
          <a:p>
            <a:pPr indent="0" lvl="0" marL="0" rtl="0" algn="l">
              <a:spcBef>
                <a:spcPts val="0"/>
              </a:spcBef>
              <a:spcAft>
                <a:spcPts val="0"/>
              </a:spcAft>
              <a:buNone/>
            </a:pPr>
            <a:r>
              <a:rPr lang="ko"/>
              <a:t>HERE ARE MORE TOPICS: </a:t>
            </a:r>
            <a:r>
              <a:rPr b="1" lang="ko" u="sng"/>
              <a:t>http://vipspeech.yolasite.com/resources/SPAR%20Topics%20(Week%20One).pdf </a:t>
            </a:r>
            <a:endParaRPr b="1" u="sng"/>
          </a:p>
        </p:txBody>
      </p:sp>
      <p:sp>
        <p:nvSpPr>
          <p:cNvPr id="565" name="Google Shape;565;g16c569d110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6c569d1104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6c569d1104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b55fe365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6b55fe36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b55fe365f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Rebuttals come after the constructive speeches - and they are only 3 minutes, so you must use your time effectively! Rebuttals allow for the new introduction of evidence, which you need to use to your advantage in two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1. Part of the Rebuttal is the extend your own arguments. </a:t>
            </a:r>
            <a:r>
              <a:rPr b="1" lang="ko"/>
              <a:t>This should not be the main focus of the speech</a:t>
            </a:r>
            <a:r>
              <a:rPr lang="ko"/>
              <a:t>, but it's important to remind the judge of your own arguments. I would do this either at the very </a:t>
            </a:r>
            <a:r>
              <a:rPr lang="ko"/>
              <a:t>beginning</a:t>
            </a:r>
            <a:r>
              <a:rPr lang="ko"/>
              <a:t> of end of the speech (mostly the beginning because it's easy to run out of time at the end of the speech). This can be a short overview/summary of what your position was + impact weighing as to why that's more important than their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Respond to your opponent's arguments! Point out logical fallacies in their arguments - but don't worry, we'll go over what that looks like in the next slide!</a:t>
            </a:r>
            <a:endParaRPr/>
          </a:p>
        </p:txBody>
      </p:sp>
      <p:sp>
        <p:nvSpPr>
          <p:cNvPr id="427" name="Google Shape;427;g16b55fe365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6b55fe365f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Times New Roman"/>
                <a:ea typeface="Times New Roman"/>
                <a:cs typeface="Times New Roman"/>
                <a:sym typeface="Times New Roman"/>
              </a:rPr>
              <a:t>Responding can be broken down into 3 main parts:</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1. Using Research to break down your opponent's arguments. For example, if the opponent makes the claim that "Random drug testing in schools will deter many students from taking drugs" - an evidence based reputation might be: "A study published in 2003 by researchers at the University of Michigan tracked 94,000 middle- and high-school students, and found that “even if drug testing is done randomly and without suspicion, it's not associated with a change in the number of students who use drugs in any category.” Grim, Ryan. “Blowing Smoke: Why random drug testing doesn't reduce student drug use”. Slate. March 21, 2006.</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It's important to always reference the source of the information for verification purposes!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2. Logic-based refutation - if you don't have research or just want to supplement your research, you can respond with logical arguments too. These are things that 1) you can bring up if you have some part of your arguments that already respond to this or 2) it just makes logical sense that something is that way. For example, a logical response to the example above is that "the intense drug culture in high</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school means kids would rather find creative ways of passing drug tests than actually quitting the use of drugs".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ko" sz="1200">
                <a:latin typeface="Times New Roman"/>
                <a:ea typeface="Times New Roman"/>
                <a:cs typeface="Times New Roman"/>
                <a:sym typeface="Times New Roman"/>
              </a:rPr>
              <a:t>3. Finally, the last type of "refutation" is calling into question the source of where the information is coming from. Plenty of people have been debunked and studies have been disproven - so make sure to call that out when you are researching information. Or if their studies are too old, make sure you reference that too because things change!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444" name="Google Shape;444;g16b55fe365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6b55fe365f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This brings us to weighing in a rebuttal. Last class, we learned that weighing is a way to compare impacts - i.e. showing that your arguments matter more than your opponent's. Since we went over this last class, I won't go into depth - but I wanted to mention its unique application to weighing in the rebuttal speeches!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1. Convince the judge - DEBATE is a game of convincing, and your job is to do that. That means at (pretty much) every point in the speech - you should be doing some form of weighing. It doesn't have to be explicit - but you want to plant a seed in the back of the judges mind that they're </a:t>
            </a:r>
            <a:r>
              <a:rPr lang="ko"/>
              <a:t>constantly</a:t>
            </a:r>
            <a:r>
              <a:rPr lang="ko"/>
              <a:t> pitting your arguments (and framing how they should evaluate it) against your opponent's. Essentially, you want to control how the judge weighs competing arguments - whether that be through "better evidence," more refutation, or just pure convincing!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Sadly, debate is a timed activity - which means you can't pick every single thing and weigh it against every single thing. So it requires careful selection. Pick your strongest arguments and strongest "weighing" arguments and make those really clear to any judge. Usually, this means picking one of the PMTR (prob, mag, time frame, reversibility) and honing in on why that makes your argument more important evaluate than your opponent's. </a:t>
            </a:r>
            <a:endParaRPr/>
          </a:p>
        </p:txBody>
      </p:sp>
      <p:sp>
        <p:nvSpPr>
          <p:cNvPr id="455" name="Google Shape;455;g16b55fe365f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6b55fe365f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6b55fe365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6b55fe365f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Another important thing to mention are the terms offense and defense (since we will be using these throughout the lesson and from now on). Although they're pretty self-explanatory - let's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Offense is, at its very core, your own arguments. These are reasons why the judge should vote for your side. On the other hand, defense is reasons why the judge should not vote for the other side. Every debater must use these carefully and in accordance with one-another. Sadly, "defense does not win games". You must have a good amount of both! Not only must you tell the judge why you should win - your offense, but you must also tell the judge why the other team should not win - your defense. These two make up a lot of impact/argument weighing so it's improtant to understand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There is no secret formula to the balance between offense and defense, and it's usually debate-speicifc. Just know that you should have both, and the team that does a better job cultivating the relationship between their offense and defense usually wins :) </a:t>
            </a:r>
            <a:endParaRPr/>
          </a:p>
        </p:txBody>
      </p:sp>
      <p:sp>
        <p:nvSpPr>
          <p:cNvPr id="485" name="Google Shape;485;g16b55fe365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6b55fe365f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So to put everything together, rebuttals require you to reiterate your own offense - "tell the </a:t>
            </a:r>
            <a:r>
              <a:rPr lang="ko"/>
              <a:t>judge</a:t>
            </a:r>
            <a:r>
              <a:rPr lang="ko"/>
              <a:t> why you should win"</a:t>
            </a:r>
            <a:endParaRPr/>
          </a:p>
          <a:p>
            <a:pPr indent="0" lvl="0" marL="0" rtl="0" algn="l">
              <a:spcBef>
                <a:spcPts val="0"/>
              </a:spcBef>
              <a:spcAft>
                <a:spcPts val="0"/>
              </a:spcAft>
              <a:buNone/>
            </a:pPr>
            <a:r>
              <a:rPr lang="ko"/>
              <a:t>2. </a:t>
            </a:r>
            <a:r>
              <a:rPr lang="ko"/>
              <a:t>Respond</a:t>
            </a:r>
            <a:r>
              <a:rPr lang="ko"/>
              <a:t> to your opponent's offense - "tell the judge why they shouldn't win via defensive arguments"</a:t>
            </a:r>
            <a:endParaRPr/>
          </a:p>
          <a:p>
            <a:pPr indent="0" lvl="0" marL="0" rtl="0" algn="l">
              <a:spcBef>
                <a:spcPts val="0"/>
              </a:spcBef>
              <a:spcAft>
                <a:spcPts val="0"/>
              </a:spcAft>
              <a:buNone/>
            </a:pPr>
            <a:r>
              <a:rPr lang="ko"/>
              <a:t>3. Weigh arguments and impacts - "compare your offense and defense versus theirs and tell the judge why yours are more important" </a:t>
            </a:r>
            <a:endParaRPr/>
          </a:p>
        </p:txBody>
      </p:sp>
      <p:sp>
        <p:nvSpPr>
          <p:cNvPr id="496" name="Google Shape;496;g16b55fe365f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6b55fe365f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6b55fe365f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hyperlink" Target="http://www.pptmon.com/" TargetMode="External"/><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hyperlink" Target="http://www.pptmon.com/" TargetMode="External"/><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hyperlink" Target="http://www.pptmon.com/" TargetMode="External"/><Relationship Id="rId6" Type="http://schemas.openxmlformats.org/officeDocument/2006/relationships/image" Target="../media/image28.png"/><Relationship Id="rId7" Type="http://schemas.openxmlformats.org/officeDocument/2006/relationships/image" Target="../media/image17.png"/><Relationship Id="rId8"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hyperlink" Target="http://pptmon.com/" TargetMode="External"/><Relationship Id="rId4" Type="http://schemas.openxmlformats.org/officeDocument/2006/relationships/image" Target="../media/image21.png"/><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33.png"/><Relationship Id="rId8"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3" Type="http://schemas.openxmlformats.org/officeDocument/2006/relationships/image" Target="../media/image4.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18.png"/><Relationship Id="rId7" Type="http://schemas.openxmlformats.org/officeDocument/2006/relationships/image" Target="../media/image25.png"/><Relationship Id="rId8"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0.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6.png"/><Relationship Id="rId13"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hyperlink" Target="http://pptmon.com/" TargetMode="External"/><Relationship Id="rId9" Type="http://schemas.openxmlformats.org/officeDocument/2006/relationships/image" Target="../media/image24.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3" Type="http://schemas.openxmlformats.org/officeDocument/2006/relationships/image" Target="../media/image4.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7.png"/><Relationship Id="rId4" Type="http://schemas.openxmlformats.org/officeDocument/2006/relationships/hyperlink" Target="http://pptmon.com/" TargetMode="External"/><Relationship Id="rId9"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hyperlink" Target="http://www.pptmon.com/" TargetMode="External"/><Relationship Id="rId6" Type="http://schemas.openxmlformats.org/officeDocument/2006/relationships/image" Target="../media/image28.png"/><Relationship Id="rId7" Type="http://schemas.openxmlformats.org/officeDocument/2006/relationships/image" Target="../media/image17.png"/><Relationship Id="rId8"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5.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9.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6.png"/><Relationship Id="rId13"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hyperlink" Target="http://pptmon.com/" TargetMode="External"/><Relationship Id="rId9" Type="http://schemas.openxmlformats.org/officeDocument/2006/relationships/image" Target="../media/image24.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49.png"/></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3" Type="http://schemas.openxmlformats.org/officeDocument/2006/relationships/image" Target="../media/image4.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9" Type="http://schemas.openxmlformats.org/officeDocument/2006/relationships/image" Target="../media/image1.png"/><Relationship Id="rId5" Type="http://schemas.openxmlformats.org/officeDocument/2006/relationships/hyperlink" Target="http://www.pptmon.com/" TargetMode="External"/><Relationship Id="rId6" Type="http://schemas.openxmlformats.org/officeDocument/2006/relationships/image" Target="../media/image23.png"/><Relationship Id="rId7" Type="http://schemas.openxmlformats.org/officeDocument/2006/relationships/image" Target="../media/image40.png"/><Relationship Id="rId8"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6.png"/><Relationship Id="rId13" Type="http://schemas.openxmlformats.org/officeDocument/2006/relationships/image" Target="../media/image1.png"/><Relationship Id="rId12" Type="http://schemas.openxmlformats.org/officeDocument/2006/relationships/image" Target="../media/image22.png"/><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4.png"/><Relationship Id="rId4" Type="http://schemas.openxmlformats.org/officeDocument/2006/relationships/hyperlink" Target="http://pptmon.com/" TargetMode="External"/><Relationship Id="rId9" Type="http://schemas.openxmlformats.org/officeDocument/2006/relationships/image" Target="../media/image24.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24.png"/><Relationship Id="rId5" Type="http://schemas.openxmlformats.org/officeDocument/2006/relationships/hyperlink" Target="http://pptmon.com/" TargetMode="External"/><Relationship Id="rId6" Type="http://schemas.openxmlformats.org/officeDocument/2006/relationships/image" Target="../media/image21.png"/><Relationship Id="rId7" Type="http://schemas.openxmlformats.org/officeDocument/2006/relationships/hyperlink" Target="https://pptmon.com/" TargetMode="External"/><Relationship Id="rId8" Type="http://schemas.openxmlformats.org/officeDocument/2006/relationships/hyperlink" Target="http://www.pptmon.com/" TargetMode="External"/></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hyperlink" Target="http://pptmon.com/" TargetMode="External"/><Relationship Id="rId4" Type="http://schemas.openxmlformats.org/officeDocument/2006/relationships/image" Target="../media/image21.png"/><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42.png"/><Relationship Id="rId8"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3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0.png"/><Relationship Id="rId4" Type="http://schemas.openxmlformats.org/officeDocument/2006/relationships/hyperlink" Target="http://pptmon.com/" TargetMode="External"/><Relationship Id="rId9" Type="http://schemas.openxmlformats.org/officeDocument/2006/relationships/image" Target="../media/image16.png"/><Relationship Id="rId1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10.png"/><Relationship Id="rId13" Type="http://schemas.openxmlformats.org/officeDocument/2006/relationships/image" Target="../media/image4.png"/><Relationship Id="rId12" Type="http://schemas.openxmlformats.org/officeDocument/2006/relationships/image" Target="../media/image16.png"/><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hyperlink" Target="http://pptmon.com/" TargetMode="External"/><Relationship Id="rId9"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3.png"/><Relationship Id="rId13" Type="http://schemas.openxmlformats.org/officeDocument/2006/relationships/image" Target="../media/image4.png"/><Relationship Id="rId12" Type="http://schemas.openxmlformats.org/officeDocument/2006/relationships/image" Target="../media/image1.png"/><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pptmon.com/" TargetMode="External"/><Relationship Id="rId4" Type="http://schemas.openxmlformats.org/officeDocument/2006/relationships/image" Target="../media/image21.png"/><Relationship Id="rId9" Type="http://schemas.openxmlformats.org/officeDocument/2006/relationships/image" Target="../media/image16.png"/><Relationship Id="rId14" Type="http://schemas.openxmlformats.org/officeDocument/2006/relationships/image" Target="../media/image10.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43.png"/><Relationship Id="rId8"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2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53" name="Google Shape;53;p1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55" name="Google Shape;55;p14"/>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56" name="Google Shape;56;p14"/>
          <p:cNvPicPr preferRelativeResize="0"/>
          <p:nvPr/>
        </p:nvPicPr>
        <p:blipFill rotWithShape="1">
          <a:blip r:embed="rId8">
            <a:alphaModFix/>
          </a:blip>
          <a:srcRect b="54083" l="0" r="61649" t="0"/>
          <a:stretch/>
        </p:blipFill>
        <p:spPr>
          <a:xfrm>
            <a:off x="0" y="0"/>
            <a:ext cx="3090356" cy="2361714"/>
          </a:xfrm>
          <a:prstGeom prst="rect">
            <a:avLst/>
          </a:prstGeom>
          <a:noFill/>
          <a:ln>
            <a:noFill/>
          </a:ln>
        </p:spPr>
      </p:pic>
      <p:pic>
        <p:nvPicPr>
          <p:cNvPr id="57" name="Google Shape;57;p14"/>
          <p:cNvPicPr preferRelativeResize="0"/>
          <p:nvPr/>
        </p:nvPicPr>
        <p:blipFill rotWithShape="1">
          <a:blip r:embed="rId8">
            <a:alphaModFix/>
          </a:blip>
          <a:srcRect b="54610" l="61710" r="0" t="0"/>
          <a:stretch/>
        </p:blipFill>
        <p:spPr>
          <a:xfrm>
            <a:off x="6058508" y="0"/>
            <a:ext cx="3085492" cy="2334639"/>
          </a:xfrm>
          <a:prstGeom prst="rect">
            <a:avLst/>
          </a:prstGeom>
          <a:noFill/>
          <a:ln>
            <a:noFill/>
          </a:ln>
        </p:spPr>
      </p:pic>
      <p:pic>
        <p:nvPicPr>
          <p:cNvPr id="58" name="Google Shape;58;p14"/>
          <p:cNvPicPr preferRelativeResize="0"/>
          <p:nvPr/>
        </p:nvPicPr>
        <p:blipFill rotWithShape="1">
          <a:blip r:embed="rId8">
            <a:alphaModFix/>
          </a:blip>
          <a:srcRect b="0" l="0" r="61649" t="54083"/>
          <a:stretch/>
        </p:blipFill>
        <p:spPr>
          <a:xfrm>
            <a:off x="0" y="2781786"/>
            <a:ext cx="3090356" cy="2361714"/>
          </a:xfrm>
          <a:prstGeom prst="rect">
            <a:avLst/>
          </a:prstGeom>
          <a:noFill/>
          <a:ln>
            <a:noFill/>
          </a:ln>
        </p:spPr>
      </p:pic>
      <p:pic>
        <p:nvPicPr>
          <p:cNvPr id="59" name="Google Shape;59;p14"/>
          <p:cNvPicPr preferRelativeResize="0"/>
          <p:nvPr/>
        </p:nvPicPr>
        <p:blipFill rotWithShape="1">
          <a:blip r:embed="rId8">
            <a:alphaModFix/>
          </a:blip>
          <a:srcRect b="0" l="61710" r="0" t="60425"/>
          <a:stretch/>
        </p:blipFill>
        <p:spPr>
          <a:xfrm>
            <a:off x="6058508" y="3107987"/>
            <a:ext cx="3085492" cy="2035513"/>
          </a:xfrm>
          <a:prstGeom prst="rect">
            <a:avLst/>
          </a:prstGeom>
          <a:noFill/>
          <a:ln>
            <a:noFill/>
          </a:ln>
        </p:spPr>
      </p:pic>
      <p:pic>
        <p:nvPicPr>
          <p:cNvPr id="60" name="Google Shape;60;p14"/>
          <p:cNvPicPr preferRelativeResize="0"/>
          <p:nvPr/>
        </p:nvPicPr>
        <p:blipFill rotWithShape="1">
          <a:blip r:embed="rId9">
            <a:alphaModFix/>
          </a:blip>
          <a:srcRect b="0" l="0" r="0" t="0"/>
          <a:stretch/>
        </p:blipFill>
        <p:spPr>
          <a:xfrm>
            <a:off x="874426" y="-14409"/>
            <a:ext cx="1391882" cy="1875290"/>
          </a:xfrm>
          <a:prstGeom prst="rect">
            <a:avLst/>
          </a:prstGeom>
          <a:noFill/>
          <a:ln>
            <a:noFill/>
          </a:ln>
        </p:spPr>
      </p:pic>
      <p:pic>
        <p:nvPicPr>
          <p:cNvPr id="61" name="Google Shape;61;p14"/>
          <p:cNvPicPr preferRelativeResize="0"/>
          <p:nvPr/>
        </p:nvPicPr>
        <p:blipFill rotWithShape="1">
          <a:blip r:embed="rId10">
            <a:alphaModFix/>
          </a:blip>
          <a:srcRect b="0" l="0" r="0" t="0"/>
          <a:stretch/>
        </p:blipFill>
        <p:spPr>
          <a:xfrm flipH="1" rot="5400000">
            <a:off x="7075456" y="-188084"/>
            <a:ext cx="1396049" cy="1875289"/>
          </a:xfrm>
          <a:prstGeom prst="rect">
            <a:avLst/>
          </a:prstGeom>
          <a:noFill/>
          <a:ln>
            <a:noFill/>
          </a:ln>
        </p:spPr>
      </p:pic>
      <p:pic>
        <p:nvPicPr>
          <p:cNvPr id="62" name="Google Shape;62;p14"/>
          <p:cNvPicPr preferRelativeResize="0"/>
          <p:nvPr/>
        </p:nvPicPr>
        <p:blipFill rotWithShape="1">
          <a:blip r:embed="rId11">
            <a:alphaModFix/>
          </a:blip>
          <a:srcRect b="26092" l="0" r="76947" t="42133"/>
          <a:stretch/>
        </p:blipFill>
        <p:spPr>
          <a:xfrm>
            <a:off x="-50128" y="1848410"/>
            <a:ext cx="1814148" cy="1634247"/>
          </a:xfrm>
          <a:prstGeom prst="rect">
            <a:avLst/>
          </a:prstGeom>
          <a:noFill/>
          <a:ln>
            <a:noFill/>
          </a:ln>
        </p:spPr>
      </p:pic>
      <p:pic>
        <p:nvPicPr>
          <p:cNvPr id="63" name="Google Shape;63;p14"/>
          <p:cNvPicPr preferRelativeResize="0"/>
          <p:nvPr/>
        </p:nvPicPr>
        <p:blipFill rotWithShape="1">
          <a:blip r:embed="rId11">
            <a:alphaModFix/>
          </a:blip>
          <a:srcRect b="68652" l="39399" r="40048" t="8433"/>
          <a:stretch/>
        </p:blipFill>
        <p:spPr>
          <a:xfrm>
            <a:off x="3607457" y="0"/>
            <a:ext cx="1617325" cy="1178602"/>
          </a:xfrm>
          <a:prstGeom prst="rect">
            <a:avLst/>
          </a:prstGeom>
          <a:noFill/>
          <a:ln>
            <a:noFill/>
          </a:ln>
        </p:spPr>
      </p:pic>
      <p:pic>
        <p:nvPicPr>
          <p:cNvPr id="64" name="Google Shape;64;p14"/>
          <p:cNvPicPr preferRelativeResize="0"/>
          <p:nvPr/>
        </p:nvPicPr>
        <p:blipFill rotWithShape="1">
          <a:blip r:embed="rId11">
            <a:alphaModFix/>
          </a:blip>
          <a:srcRect b="2736" l="71483" r="8184" t="43179"/>
          <a:stretch/>
        </p:blipFill>
        <p:spPr>
          <a:xfrm>
            <a:off x="7543999" y="2361714"/>
            <a:ext cx="1600001" cy="2781786"/>
          </a:xfrm>
          <a:prstGeom prst="rect">
            <a:avLst/>
          </a:prstGeom>
          <a:noFill/>
          <a:ln>
            <a:noFill/>
          </a:ln>
        </p:spPr>
      </p:pic>
      <p:pic>
        <p:nvPicPr>
          <p:cNvPr id="65" name="Google Shape;65;p14"/>
          <p:cNvPicPr preferRelativeResize="0"/>
          <p:nvPr/>
        </p:nvPicPr>
        <p:blipFill rotWithShape="1">
          <a:blip r:embed="rId12">
            <a:alphaModFix/>
          </a:blip>
          <a:srcRect b="80520" l="0" r="0" t="0"/>
          <a:stretch/>
        </p:blipFill>
        <p:spPr>
          <a:xfrm>
            <a:off x="1769504" y="176639"/>
            <a:ext cx="4692015" cy="1001963"/>
          </a:xfrm>
          <a:prstGeom prst="rect">
            <a:avLst/>
          </a:prstGeom>
          <a:noFill/>
          <a:ln>
            <a:noFill/>
          </a:ln>
        </p:spPr>
      </p:pic>
      <p:pic>
        <p:nvPicPr>
          <p:cNvPr id="66" name="Google Shape;66;p14"/>
          <p:cNvPicPr preferRelativeResize="0"/>
          <p:nvPr/>
        </p:nvPicPr>
        <p:blipFill rotWithShape="1">
          <a:blip r:embed="rId13">
            <a:alphaModFix/>
          </a:blip>
          <a:srcRect b="0" l="0" r="0" t="64691"/>
          <a:stretch/>
        </p:blipFill>
        <p:spPr>
          <a:xfrm>
            <a:off x="1336744" y="3336409"/>
            <a:ext cx="5400675" cy="1816054"/>
          </a:xfrm>
          <a:prstGeom prst="rect">
            <a:avLst/>
          </a:prstGeom>
          <a:noFill/>
          <a:ln>
            <a:noFill/>
          </a:ln>
        </p:spPr>
      </p:pic>
      <p:pic>
        <p:nvPicPr>
          <p:cNvPr id="67" name="Google Shape;67;p14"/>
          <p:cNvPicPr preferRelativeResize="0"/>
          <p:nvPr/>
        </p:nvPicPr>
        <p:blipFill rotWithShape="1">
          <a:blip r:embed="rId14">
            <a:alphaModFix/>
          </a:blip>
          <a:srcRect b="25783" l="79154" r="0" t="26103"/>
          <a:stretch/>
        </p:blipFill>
        <p:spPr>
          <a:xfrm>
            <a:off x="7304876" y="1499120"/>
            <a:ext cx="1254365" cy="2474710"/>
          </a:xfrm>
          <a:prstGeom prst="rect">
            <a:avLst/>
          </a:prstGeom>
          <a:noFill/>
          <a:ln>
            <a:noFill/>
          </a:ln>
        </p:spPr>
      </p:pic>
      <p:pic>
        <p:nvPicPr>
          <p:cNvPr id="68" name="Google Shape;68;p14"/>
          <p:cNvPicPr preferRelativeResize="0"/>
          <p:nvPr/>
        </p:nvPicPr>
        <p:blipFill rotWithShape="1">
          <a:blip r:embed="rId10">
            <a:alphaModFix/>
          </a:blip>
          <a:srcRect b="0" l="0" r="0" t="0"/>
          <a:stretch/>
        </p:blipFill>
        <p:spPr>
          <a:xfrm rot="10800000">
            <a:off x="25713" y="3107987"/>
            <a:ext cx="1396049" cy="1875289"/>
          </a:xfrm>
          <a:prstGeom prst="rect">
            <a:avLst/>
          </a:prstGeom>
          <a:noFill/>
          <a:ln>
            <a:noFill/>
          </a:ln>
        </p:spPr>
      </p:pic>
      <p:pic>
        <p:nvPicPr>
          <p:cNvPr id="69" name="Google Shape;69;p14"/>
          <p:cNvPicPr preferRelativeResize="0"/>
          <p:nvPr/>
        </p:nvPicPr>
        <p:blipFill rotWithShape="1">
          <a:blip r:embed="rId9">
            <a:alphaModFix/>
          </a:blip>
          <a:srcRect b="0" l="0" r="0" t="26819"/>
          <a:stretch/>
        </p:blipFill>
        <p:spPr>
          <a:xfrm rot="10800000">
            <a:off x="6822345" y="3771140"/>
            <a:ext cx="1391882" cy="1372360"/>
          </a:xfrm>
          <a:prstGeom prst="rect">
            <a:avLst/>
          </a:prstGeom>
          <a:noFill/>
          <a:ln>
            <a:noFill/>
          </a:ln>
        </p:spPr>
      </p:pic>
      <p:pic>
        <p:nvPicPr>
          <p:cNvPr id="70" name="Google Shape;70;p14"/>
          <p:cNvPicPr preferRelativeResize="0"/>
          <p:nvPr/>
        </p:nvPicPr>
        <p:blipFill rotWithShape="1">
          <a:blip r:embed="rId14">
            <a:alphaModFix/>
          </a:blip>
          <a:srcRect b="44622" l="0" r="67410" t="0"/>
          <a:stretch/>
        </p:blipFill>
        <p:spPr>
          <a:xfrm>
            <a:off x="61400" y="1001771"/>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71" name="Shape 71"/>
        <p:cNvGrpSpPr/>
        <p:nvPr/>
      </p:nvGrpSpPr>
      <p:grpSpPr>
        <a:xfrm>
          <a:off x="0" y="0"/>
          <a:ext cx="0" cy="0"/>
          <a:chOff x="0" y="0"/>
          <a:chExt cx="0" cy="0"/>
        </a:xfrm>
      </p:grpSpPr>
      <p:pic>
        <p:nvPicPr>
          <p:cNvPr id="72" name="Google Shape;72;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3" name="Google Shape;73;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4" name="Google Shape;74;p15"/>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75" name="Google Shape;75;p15"/>
          <p:cNvPicPr preferRelativeResize="0"/>
          <p:nvPr/>
        </p:nvPicPr>
        <p:blipFill rotWithShape="1">
          <a:blip r:embed="rId7">
            <a:alphaModFix/>
          </a:blip>
          <a:srcRect b="0" l="0" r="0" t="0"/>
          <a:stretch/>
        </p:blipFill>
        <p:spPr>
          <a:xfrm flipH="1">
            <a:off x="342900" y="307135"/>
            <a:ext cx="8458200" cy="4529230"/>
          </a:xfrm>
          <a:prstGeom prst="rect">
            <a:avLst/>
          </a:prstGeom>
          <a:noFill/>
          <a:ln>
            <a:noFill/>
          </a:ln>
        </p:spPr>
      </p:pic>
      <p:pic>
        <p:nvPicPr>
          <p:cNvPr id="76" name="Google Shape;76;p15"/>
          <p:cNvPicPr preferRelativeResize="0"/>
          <p:nvPr/>
        </p:nvPicPr>
        <p:blipFill rotWithShape="1">
          <a:blip r:embed="rId8">
            <a:alphaModFix/>
          </a:blip>
          <a:srcRect b="0" l="0" r="64765" t="69774"/>
          <a:stretch/>
        </p:blipFill>
        <p:spPr>
          <a:xfrm>
            <a:off x="0" y="4246646"/>
            <a:ext cx="1633661" cy="896854"/>
          </a:xfrm>
          <a:prstGeom prst="rect">
            <a:avLst/>
          </a:prstGeom>
          <a:noFill/>
          <a:ln>
            <a:noFill/>
          </a:ln>
        </p:spPr>
      </p:pic>
      <p:pic>
        <p:nvPicPr>
          <p:cNvPr id="77" name="Google Shape;77;p15"/>
          <p:cNvPicPr preferRelativeResize="0"/>
          <p:nvPr/>
        </p:nvPicPr>
        <p:blipFill rotWithShape="1">
          <a:blip r:embed="rId8">
            <a:alphaModFix/>
          </a:blip>
          <a:srcRect b="0" l="58652" r="0" t="77966"/>
          <a:stretch/>
        </p:blipFill>
        <p:spPr>
          <a:xfrm>
            <a:off x="7226954" y="4489761"/>
            <a:ext cx="1917046" cy="653739"/>
          </a:xfrm>
          <a:prstGeom prst="rect">
            <a:avLst/>
          </a:prstGeom>
          <a:noFill/>
          <a:ln>
            <a:noFill/>
          </a:ln>
        </p:spPr>
      </p:pic>
      <p:pic>
        <p:nvPicPr>
          <p:cNvPr id="78" name="Google Shape;78;p15"/>
          <p:cNvPicPr preferRelativeResize="0"/>
          <p:nvPr/>
        </p:nvPicPr>
        <p:blipFill rotWithShape="1">
          <a:blip r:embed="rId9">
            <a:alphaModFix/>
          </a:blip>
          <a:srcRect b="0" l="27913" r="0" t="15266"/>
          <a:stretch/>
        </p:blipFill>
        <p:spPr>
          <a:xfrm>
            <a:off x="-1" y="-9463"/>
            <a:ext cx="780085" cy="1235397"/>
          </a:xfrm>
          <a:prstGeom prst="rect">
            <a:avLst/>
          </a:prstGeom>
          <a:noFill/>
          <a:ln>
            <a:noFill/>
          </a:ln>
        </p:spPr>
      </p:pic>
      <p:pic>
        <p:nvPicPr>
          <p:cNvPr id="79" name="Google Shape;79;p15"/>
          <p:cNvPicPr preferRelativeResize="0"/>
          <p:nvPr/>
        </p:nvPicPr>
        <p:blipFill rotWithShape="1">
          <a:blip r:embed="rId10">
            <a:alphaModFix/>
          </a:blip>
          <a:srcRect b="0" l="0" r="21703" t="23519"/>
          <a:stretch/>
        </p:blipFill>
        <p:spPr>
          <a:xfrm flipH="1" rot="5400000">
            <a:off x="8161547" y="-132627"/>
            <a:ext cx="849827" cy="1115078"/>
          </a:xfrm>
          <a:prstGeom prst="rect">
            <a:avLst/>
          </a:prstGeom>
          <a:noFill/>
          <a:ln>
            <a:noFill/>
          </a:ln>
        </p:spPr>
      </p:pic>
      <p:pic>
        <p:nvPicPr>
          <p:cNvPr id="80" name="Google Shape;80;p15"/>
          <p:cNvPicPr preferRelativeResize="0"/>
          <p:nvPr/>
        </p:nvPicPr>
        <p:blipFill rotWithShape="1">
          <a:blip r:embed="rId11">
            <a:alphaModFix/>
          </a:blip>
          <a:srcRect b="19590" l="6059" r="65124" t="0"/>
          <a:stretch/>
        </p:blipFill>
        <p:spPr>
          <a:xfrm flipH="1" rot="10800000">
            <a:off x="-1" y="2260324"/>
            <a:ext cx="800888" cy="2385827"/>
          </a:xfrm>
          <a:prstGeom prst="rect">
            <a:avLst/>
          </a:prstGeom>
          <a:noFill/>
          <a:ln>
            <a:noFill/>
          </a:ln>
        </p:spPr>
      </p:pic>
      <p:pic>
        <p:nvPicPr>
          <p:cNvPr id="81" name="Google Shape;81;p15"/>
          <p:cNvPicPr preferRelativeResize="0"/>
          <p:nvPr/>
        </p:nvPicPr>
        <p:blipFill rotWithShape="1">
          <a:blip r:embed="rId11">
            <a:alphaModFix/>
          </a:blip>
          <a:srcRect b="0" l="64955" r="4054" t="11756"/>
          <a:stretch/>
        </p:blipFill>
        <p:spPr>
          <a:xfrm>
            <a:off x="8282702" y="2525217"/>
            <a:ext cx="861298" cy="2618283"/>
          </a:xfrm>
          <a:prstGeom prst="rect">
            <a:avLst/>
          </a:prstGeom>
          <a:noFill/>
          <a:ln>
            <a:noFill/>
          </a:ln>
        </p:spPr>
      </p:pic>
      <p:pic>
        <p:nvPicPr>
          <p:cNvPr id="82" name="Google Shape;82;p15"/>
          <p:cNvPicPr preferRelativeResize="0"/>
          <p:nvPr/>
        </p:nvPicPr>
        <p:blipFill rotWithShape="1">
          <a:blip r:embed="rId12">
            <a:alphaModFix/>
          </a:blip>
          <a:srcRect b="0" l="637" r="32218" t="22799"/>
          <a:stretch/>
        </p:blipFill>
        <p:spPr>
          <a:xfrm>
            <a:off x="0" y="2781300"/>
            <a:ext cx="1817371" cy="2290623"/>
          </a:xfrm>
          <a:prstGeom prst="rect">
            <a:avLst/>
          </a:prstGeom>
          <a:noFill/>
          <a:ln>
            <a:noFill/>
          </a:ln>
        </p:spPr>
      </p:pic>
      <p:pic>
        <p:nvPicPr>
          <p:cNvPr id="83" name="Google Shape;83;p15"/>
          <p:cNvPicPr preferRelativeResize="0"/>
          <p:nvPr/>
        </p:nvPicPr>
        <p:blipFill rotWithShape="1">
          <a:blip r:embed="rId13">
            <a:alphaModFix/>
          </a:blip>
          <a:srcRect b="6479" l="0" r="22109" t="80920"/>
          <a:stretch/>
        </p:blipFill>
        <p:spPr>
          <a:xfrm>
            <a:off x="5052697" y="4769644"/>
            <a:ext cx="2213522" cy="373856"/>
          </a:xfrm>
          <a:prstGeom prst="rect">
            <a:avLst/>
          </a:prstGeom>
          <a:noFill/>
          <a:ln>
            <a:noFill/>
          </a:ln>
        </p:spPr>
      </p:pic>
      <p:pic>
        <p:nvPicPr>
          <p:cNvPr id="84" name="Google Shape;84;p15"/>
          <p:cNvPicPr preferRelativeResize="0"/>
          <p:nvPr/>
        </p:nvPicPr>
        <p:blipFill rotWithShape="1">
          <a:blip r:embed="rId14">
            <a:alphaModFix/>
          </a:blip>
          <a:srcRect b="52714" l="0" r="36192" t="1894"/>
          <a:stretch/>
        </p:blipFill>
        <p:spPr>
          <a:xfrm>
            <a:off x="61645" y="0"/>
            <a:ext cx="1987930" cy="1346775"/>
          </a:xfrm>
          <a:prstGeom prst="rect">
            <a:avLst/>
          </a:prstGeom>
          <a:noFill/>
          <a:ln>
            <a:noFill/>
          </a:ln>
        </p:spPr>
      </p:pic>
      <p:pic>
        <p:nvPicPr>
          <p:cNvPr id="85" name="Google Shape;85;p15"/>
          <p:cNvPicPr preferRelativeResize="0"/>
          <p:nvPr/>
        </p:nvPicPr>
        <p:blipFill rotWithShape="1">
          <a:blip r:embed="rId12">
            <a:alphaModFix/>
          </a:blip>
          <a:srcRect b="56470" l="17955" r="20410" t="9395"/>
          <a:stretch/>
        </p:blipFill>
        <p:spPr>
          <a:xfrm>
            <a:off x="7266219" y="-9463"/>
            <a:ext cx="1668231" cy="101281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86" name="Shape 86"/>
        <p:cNvGrpSpPr/>
        <p:nvPr/>
      </p:nvGrpSpPr>
      <p:grpSpPr>
        <a:xfrm>
          <a:off x="0" y="0"/>
          <a:ext cx="0" cy="0"/>
          <a:chOff x="0" y="0"/>
          <a:chExt cx="0" cy="0"/>
        </a:xfrm>
      </p:grpSpPr>
      <p:pic>
        <p:nvPicPr>
          <p:cNvPr id="87" name="Google Shape;87;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8" name="Google Shape;88;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9" name="Google Shape;89;p16"/>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90" name="Google Shape;90;p16"/>
          <p:cNvPicPr preferRelativeResize="0"/>
          <p:nvPr/>
        </p:nvPicPr>
        <p:blipFill rotWithShape="1">
          <a:blip r:embed="rId7">
            <a:alphaModFix/>
          </a:blip>
          <a:srcRect b="0" l="0" r="0" t="0"/>
          <a:stretch/>
        </p:blipFill>
        <p:spPr>
          <a:xfrm>
            <a:off x="342900" y="307135"/>
            <a:ext cx="8458200" cy="4529230"/>
          </a:xfrm>
          <a:prstGeom prst="rect">
            <a:avLst/>
          </a:prstGeom>
          <a:noFill/>
          <a:ln>
            <a:noFill/>
          </a:ln>
        </p:spPr>
      </p:pic>
      <p:pic>
        <p:nvPicPr>
          <p:cNvPr id="91" name="Google Shape;91;p16"/>
          <p:cNvPicPr preferRelativeResize="0"/>
          <p:nvPr/>
        </p:nvPicPr>
        <p:blipFill rotWithShape="1">
          <a:blip r:embed="rId8">
            <a:alphaModFix/>
          </a:blip>
          <a:srcRect b="54610" l="61710" r="0" t="0"/>
          <a:stretch/>
        </p:blipFill>
        <p:spPr>
          <a:xfrm>
            <a:off x="7364083" y="0"/>
            <a:ext cx="1779917" cy="1346775"/>
          </a:xfrm>
          <a:prstGeom prst="rect">
            <a:avLst/>
          </a:prstGeom>
          <a:noFill/>
          <a:ln>
            <a:noFill/>
          </a:ln>
        </p:spPr>
      </p:pic>
      <p:pic>
        <p:nvPicPr>
          <p:cNvPr id="92" name="Google Shape;92;p16"/>
          <p:cNvPicPr preferRelativeResize="0"/>
          <p:nvPr/>
        </p:nvPicPr>
        <p:blipFill rotWithShape="1">
          <a:blip r:embed="rId8">
            <a:alphaModFix/>
          </a:blip>
          <a:srcRect b="0" l="0" r="61649" t="54083"/>
          <a:stretch/>
        </p:blipFill>
        <p:spPr>
          <a:xfrm>
            <a:off x="0" y="3781106"/>
            <a:ext cx="1782723" cy="1362394"/>
          </a:xfrm>
          <a:prstGeom prst="rect">
            <a:avLst/>
          </a:prstGeom>
          <a:noFill/>
          <a:ln>
            <a:noFill/>
          </a:ln>
        </p:spPr>
      </p:pic>
      <p:pic>
        <p:nvPicPr>
          <p:cNvPr id="93" name="Google Shape;93;p16"/>
          <p:cNvPicPr preferRelativeResize="0"/>
          <p:nvPr/>
        </p:nvPicPr>
        <p:blipFill rotWithShape="1">
          <a:blip r:embed="rId9">
            <a:alphaModFix/>
          </a:blip>
          <a:srcRect b="0" l="34156" r="0" t="0"/>
          <a:stretch/>
        </p:blipFill>
        <p:spPr>
          <a:xfrm>
            <a:off x="-1" y="2652434"/>
            <a:ext cx="712522" cy="1457978"/>
          </a:xfrm>
          <a:prstGeom prst="rect">
            <a:avLst/>
          </a:prstGeom>
          <a:noFill/>
          <a:ln>
            <a:noFill/>
          </a:ln>
        </p:spPr>
      </p:pic>
      <p:pic>
        <p:nvPicPr>
          <p:cNvPr id="94" name="Google Shape;94;p16"/>
          <p:cNvPicPr preferRelativeResize="0"/>
          <p:nvPr/>
        </p:nvPicPr>
        <p:blipFill rotWithShape="1">
          <a:blip r:embed="rId10">
            <a:alphaModFix/>
          </a:blip>
          <a:srcRect b="0" l="0" r="0" t="29529"/>
          <a:stretch/>
        </p:blipFill>
        <p:spPr>
          <a:xfrm flipH="1" rot="5400000">
            <a:off x="8271472" y="889906"/>
            <a:ext cx="896458" cy="848597"/>
          </a:xfrm>
          <a:prstGeom prst="rect">
            <a:avLst/>
          </a:prstGeom>
          <a:noFill/>
          <a:ln>
            <a:noFill/>
          </a:ln>
        </p:spPr>
      </p:pic>
      <p:pic>
        <p:nvPicPr>
          <p:cNvPr id="95" name="Google Shape;95;p16"/>
          <p:cNvPicPr preferRelativeResize="0"/>
          <p:nvPr/>
        </p:nvPicPr>
        <p:blipFill rotWithShape="1">
          <a:blip r:embed="rId11">
            <a:alphaModFix/>
          </a:blip>
          <a:srcRect b="26093" l="3418" r="76946" t="43831"/>
          <a:stretch/>
        </p:blipFill>
        <p:spPr>
          <a:xfrm>
            <a:off x="0" y="-1"/>
            <a:ext cx="891361" cy="892340"/>
          </a:xfrm>
          <a:prstGeom prst="rect">
            <a:avLst/>
          </a:prstGeom>
          <a:noFill/>
          <a:ln>
            <a:noFill/>
          </a:ln>
        </p:spPr>
      </p:pic>
      <p:pic>
        <p:nvPicPr>
          <p:cNvPr id="96" name="Google Shape;96;p16"/>
          <p:cNvPicPr preferRelativeResize="0"/>
          <p:nvPr/>
        </p:nvPicPr>
        <p:blipFill rotWithShape="1">
          <a:blip r:embed="rId11">
            <a:alphaModFix/>
          </a:blip>
          <a:srcRect b="10903" l="71483" r="5216" t="43179"/>
          <a:stretch/>
        </p:blipFill>
        <p:spPr>
          <a:xfrm>
            <a:off x="8086229" y="3781106"/>
            <a:ext cx="1057771" cy="1362394"/>
          </a:xfrm>
          <a:prstGeom prst="rect">
            <a:avLst/>
          </a:prstGeom>
          <a:noFill/>
          <a:ln>
            <a:noFill/>
          </a:ln>
        </p:spPr>
      </p:pic>
      <p:pic>
        <p:nvPicPr>
          <p:cNvPr id="97" name="Google Shape;97;p16"/>
          <p:cNvPicPr preferRelativeResize="0"/>
          <p:nvPr/>
        </p:nvPicPr>
        <p:blipFill rotWithShape="1">
          <a:blip r:embed="rId12">
            <a:alphaModFix/>
          </a:blip>
          <a:srcRect b="0" l="0" r="0" t="71975"/>
          <a:stretch/>
        </p:blipFill>
        <p:spPr>
          <a:xfrm>
            <a:off x="158433" y="0"/>
            <a:ext cx="2706667" cy="831527"/>
          </a:xfrm>
          <a:prstGeom prst="rect">
            <a:avLst/>
          </a:prstGeom>
          <a:noFill/>
          <a:ln>
            <a:noFill/>
          </a:ln>
        </p:spPr>
      </p:pic>
      <p:pic>
        <p:nvPicPr>
          <p:cNvPr id="98" name="Google Shape;98;p16"/>
          <p:cNvPicPr preferRelativeResize="0"/>
          <p:nvPr/>
        </p:nvPicPr>
        <p:blipFill rotWithShape="1">
          <a:blip r:embed="rId13">
            <a:alphaModFix/>
          </a:blip>
          <a:srcRect b="34945" l="49772" r="13006" t="0"/>
          <a:stretch/>
        </p:blipFill>
        <p:spPr>
          <a:xfrm>
            <a:off x="8086229" y="1866459"/>
            <a:ext cx="1057771" cy="1930267"/>
          </a:xfrm>
          <a:prstGeom prst="rect">
            <a:avLst/>
          </a:prstGeom>
          <a:noFill/>
          <a:ln>
            <a:noFill/>
          </a:ln>
        </p:spPr>
      </p:pic>
      <p:pic>
        <p:nvPicPr>
          <p:cNvPr id="99" name="Google Shape;99;p16"/>
          <p:cNvPicPr preferRelativeResize="0"/>
          <p:nvPr/>
        </p:nvPicPr>
        <p:blipFill rotWithShape="1">
          <a:blip r:embed="rId14">
            <a:alphaModFix/>
          </a:blip>
          <a:srcRect b="77042" l="0" r="0" t="0"/>
          <a:stretch/>
        </p:blipFill>
        <p:spPr>
          <a:xfrm>
            <a:off x="4754333" y="4462303"/>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title">
  <p:cSld name="3_PPTMON title">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02" name="Google Shape;102;p17">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03" name="Google Shape;103;p17">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4" name="Google Shape;104;p17"/>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105" name="Google Shape;105;p17"/>
          <p:cNvPicPr preferRelativeResize="0"/>
          <p:nvPr/>
        </p:nvPicPr>
        <p:blipFill rotWithShape="1">
          <a:blip r:embed="rId8">
            <a:alphaModFix/>
          </a:blip>
          <a:srcRect b="54083" l="0" r="61649" t="0"/>
          <a:stretch/>
        </p:blipFill>
        <p:spPr>
          <a:xfrm rot="10800000">
            <a:off x="6053644" y="2781786"/>
            <a:ext cx="3090356" cy="2361714"/>
          </a:xfrm>
          <a:prstGeom prst="rect">
            <a:avLst/>
          </a:prstGeom>
          <a:noFill/>
          <a:ln>
            <a:noFill/>
          </a:ln>
        </p:spPr>
      </p:pic>
      <p:pic>
        <p:nvPicPr>
          <p:cNvPr id="106" name="Google Shape;106;p17"/>
          <p:cNvPicPr preferRelativeResize="0"/>
          <p:nvPr/>
        </p:nvPicPr>
        <p:blipFill rotWithShape="1">
          <a:blip r:embed="rId8">
            <a:alphaModFix/>
          </a:blip>
          <a:srcRect b="54610" l="61710" r="0" t="0"/>
          <a:stretch/>
        </p:blipFill>
        <p:spPr>
          <a:xfrm rot="10800000">
            <a:off x="0" y="2808861"/>
            <a:ext cx="3085492" cy="2334639"/>
          </a:xfrm>
          <a:prstGeom prst="rect">
            <a:avLst/>
          </a:prstGeom>
          <a:noFill/>
          <a:ln>
            <a:noFill/>
          </a:ln>
        </p:spPr>
      </p:pic>
      <p:pic>
        <p:nvPicPr>
          <p:cNvPr id="107" name="Google Shape;107;p17"/>
          <p:cNvPicPr preferRelativeResize="0"/>
          <p:nvPr/>
        </p:nvPicPr>
        <p:blipFill rotWithShape="1">
          <a:blip r:embed="rId8">
            <a:alphaModFix/>
          </a:blip>
          <a:srcRect b="0" l="0" r="61649" t="54083"/>
          <a:stretch/>
        </p:blipFill>
        <p:spPr>
          <a:xfrm rot="10800000">
            <a:off x="6053644" y="-5446"/>
            <a:ext cx="3090356" cy="2361714"/>
          </a:xfrm>
          <a:prstGeom prst="rect">
            <a:avLst/>
          </a:prstGeom>
          <a:noFill/>
          <a:ln>
            <a:noFill/>
          </a:ln>
        </p:spPr>
      </p:pic>
      <p:pic>
        <p:nvPicPr>
          <p:cNvPr id="108" name="Google Shape;108;p17"/>
          <p:cNvPicPr preferRelativeResize="0"/>
          <p:nvPr/>
        </p:nvPicPr>
        <p:blipFill rotWithShape="1">
          <a:blip r:embed="rId8">
            <a:alphaModFix/>
          </a:blip>
          <a:srcRect b="0" l="61710" r="0" t="60425"/>
          <a:stretch/>
        </p:blipFill>
        <p:spPr>
          <a:xfrm rot="10800000">
            <a:off x="0" y="-5446"/>
            <a:ext cx="3085492" cy="2035513"/>
          </a:xfrm>
          <a:prstGeom prst="rect">
            <a:avLst/>
          </a:prstGeom>
          <a:noFill/>
          <a:ln>
            <a:noFill/>
          </a:ln>
        </p:spPr>
      </p:pic>
      <p:pic>
        <p:nvPicPr>
          <p:cNvPr id="109" name="Google Shape;109;p17"/>
          <p:cNvPicPr preferRelativeResize="0"/>
          <p:nvPr/>
        </p:nvPicPr>
        <p:blipFill rotWithShape="1">
          <a:blip r:embed="rId9">
            <a:alphaModFix/>
          </a:blip>
          <a:srcRect b="0" l="0" r="0" t="0"/>
          <a:stretch/>
        </p:blipFill>
        <p:spPr>
          <a:xfrm rot="10800000">
            <a:off x="6827564" y="3277174"/>
            <a:ext cx="1391882" cy="1875290"/>
          </a:xfrm>
          <a:prstGeom prst="rect">
            <a:avLst/>
          </a:prstGeom>
          <a:noFill/>
          <a:ln>
            <a:noFill/>
          </a:ln>
        </p:spPr>
      </p:pic>
      <p:pic>
        <p:nvPicPr>
          <p:cNvPr id="110" name="Google Shape;110;p17"/>
          <p:cNvPicPr preferRelativeResize="0"/>
          <p:nvPr/>
        </p:nvPicPr>
        <p:blipFill rotWithShape="1">
          <a:blip r:embed="rId10">
            <a:alphaModFix/>
          </a:blip>
          <a:srcRect b="0" l="0" r="0" t="0"/>
          <a:stretch/>
        </p:blipFill>
        <p:spPr>
          <a:xfrm flipH="1" rot="-5400000">
            <a:off x="622368" y="3450850"/>
            <a:ext cx="1396049" cy="1875289"/>
          </a:xfrm>
          <a:prstGeom prst="rect">
            <a:avLst/>
          </a:prstGeom>
          <a:noFill/>
          <a:ln>
            <a:noFill/>
          </a:ln>
        </p:spPr>
      </p:pic>
      <p:pic>
        <p:nvPicPr>
          <p:cNvPr id="111" name="Google Shape;111;p17"/>
          <p:cNvPicPr preferRelativeResize="0"/>
          <p:nvPr/>
        </p:nvPicPr>
        <p:blipFill rotWithShape="1">
          <a:blip r:embed="rId11">
            <a:alphaModFix/>
          </a:blip>
          <a:srcRect b="26092" l="0" r="76947" t="42133"/>
          <a:stretch/>
        </p:blipFill>
        <p:spPr>
          <a:xfrm rot="10800000">
            <a:off x="7329852" y="1655398"/>
            <a:ext cx="1814148" cy="1634247"/>
          </a:xfrm>
          <a:prstGeom prst="rect">
            <a:avLst/>
          </a:prstGeom>
          <a:noFill/>
          <a:ln>
            <a:noFill/>
          </a:ln>
        </p:spPr>
      </p:pic>
      <p:pic>
        <p:nvPicPr>
          <p:cNvPr id="112" name="Google Shape;112;p17"/>
          <p:cNvPicPr preferRelativeResize="0"/>
          <p:nvPr/>
        </p:nvPicPr>
        <p:blipFill rotWithShape="1">
          <a:blip r:embed="rId11">
            <a:alphaModFix/>
          </a:blip>
          <a:srcRect b="68652" l="39399" r="40048" t="8433"/>
          <a:stretch/>
        </p:blipFill>
        <p:spPr>
          <a:xfrm rot="10800000">
            <a:off x="3869090" y="3959452"/>
            <a:ext cx="1617325" cy="1178602"/>
          </a:xfrm>
          <a:prstGeom prst="rect">
            <a:avLst/>
          </a:prstGeom>
          <a:noFill/>
          <a:ln>
            <a:noFill/>
          </a:ln>
        </p:spPr>
      </p:pic>
      <p:pic>
        <p:nvPicPr>
          <p:cNvPr id="113" name="Google Shape;113;p17"/>
          <p:cNvPicPr preferRelativeResize="0"/>
          <p:nvPr/>
        </p:nvPicPr>
        <p:blipFill rotWithShape="1">
          <a:blip r:embed="rId11">
            <a:alphaModFix/>
          </a:blip>
          <a:srcRect b="2736" l="71483" r="8184" t="43179"/>
          <a:stretch/>
        </p:blipFill>
        <p:spPr>
          <a:xfrm rot="10800000">
            <a:off x="0" y="-5446"/>
            <a:ext cx="1600001" cy="2781786"/>
          </a:xfrm>
          <a:prstGeom prst="rect">
            <a:avLst/>
          </a:prstGeom>
          <a:noFill/>
          <a:ln>
            <a:noFill/>
          </a:ln>
        </p:spPr>
      </p:pic>
      <p:pic>
        <p:nvPicPr>
          <p:cNvPr id="114" name="Google Shape;114;p17"/>
          <p:cNvPicPr preferRelativeResize="0"/>
          <p:nvPr/>
        </p:nvPicPr>
        <p:blipFill rotWithShape="1">
          <a:blip r:embed="rId12">
            <a:alphaModFix/>
          </a:blip>
          <a:srcRect b="80520" l="0" r="0" t="0"/>
          <a:stretch/>
        </p:blipFill>
        <p:spPr>
          <a:xfrm rot="10800000">
            <a:off x="2632354" y="3959452"/>
            <a:ext cx="4692015" cy="1001963"/>
          </a:xfrm>
          <a:prstGeom prst="rect">
            <a:avLst/>
          </a:prstGeom>
          <a:noFill/>
          <a:ln>
            <a:noFill/>
          </a:ln>
        </p:spPr>
      </p:pic>
      <p:pic>
        <p:nvPicPr>
          <p:cNvPr id="115" name="Google Shape;115;p17"/>
          <p:cNvPicPr preferRelativeResize="0"/>
          <p:nvPr/>
        </p:nvPicPr>
        <p:blipFill rotWithShape="1">
          <a:blip r:embed="rId13">
            <a:alphaModFix/>
          </a:blip>
          <a:srcRect b="0" l="0" r="0" t="64693"/>
          <a:stretch/>
        </p:blipFill>
        <p:spPr>
          <a:xfrm rot="10800000">
            <a:off x="2356454" y="-14410"/>
            <a:ext cx="5400675" cy="1816054"/>
          </a:xfrm>
          <a:prstGeom prst="rect">
            <a:avLst/>
          </a:prstGeom>
          <a:noFill/>
          <a:ln>
            <a:noFill/>
          </a:ln>
        </p:spPr>
      </p:pic>
      <p:pic>
        <p:nvPicPr>
          <p:cNvPr id="116" name="Google Shape;116;p17"/>
          <p:cNvPicPr preferRelativeResize="0"/>
          <p:nvPr/>
        </p:nvPicPr>
        <p:blipFill rotWithShape="1">
          <a:blip r:embed="rId14">
            <a:alphaModFix/>
          </a:blip>
          <a:srcRect b="25783" l="79154" r="0" t="26103"/>
          <a:stretch/>
        </p:blipFill>
        <p:spPr>
          <a:xfrm rot="10800000">
            <a:off x="534631" y="1164224"/>
            <a:ext cx="1254365" cy="2474710"/>
          </a:xfrm>
          <a:prstGeom prst="rect">
            <a:avLst/>
          </a:prstGeom>
          <a:noFill/>
          <a:ln>
            <a:noFill/>
          </a:ln>
        </p:spPr>
      </p:pic>
      <p:pic>
        <p:nvPicPr>
          <p:cNvPr id="117" name="Google Shape;117;p17"/>
          <p:cNvPicPr preferRelativeResize="0"/>
          <p:nvPr/>
        </p:nvPicPr>
        <p:blipFill rotWithShape="1">
          <a:blip r:embed="rId10">
            <a:alphaModFix/>
          </a:blip>
          <a:srcRect b="0" l="0" r="0" t="0"/>
          <a:stretch/>
        </p:blipFill>
        <p:spPr>
          <a:xfrm flipH="1" rot="5400000">
            <a:off x="7159598" y="-150423"/>
            <a:ext cx="1396049" cy="1875289"/>
          </a:xfrm>
          <a:prstGeom prst="rect">
            <a:avLst/>
          </a:prstGeom>
          <a:noFill/>
          <a:ln>
            <a:noFill/>
          </a:ln>
        </p:spPr>
      </p:pic>
      <p:pic>
        <p:nvPicPr>
          <p:cNvPr id="118" name="Google Shape;118;p17"/>
          <p:cNvPicPr preferRelativeResize="0"/>
          <p:nvPr/>
        </p:nvPicPr>
        <p:blipFill rotWithShape="1">
          <a:blip r:embed="rId9">
            <a:alphaModFix/>
          </a:blip>
          <a:srcRect b="0" l="0" r="0" t="26819"/>
          <a:stretch/>
        </p:blipFill>
        <p:spPr>
          <a:xfrm>
            <a:off x="879646" y="-5446"/>
            <a:ext cx="1391881" cy="1372360"/>
          </a:xfrm>
          <a:prstGeom prst="rect">
            <a:avLst/>
          </a:prstGeom>
          <a:noFill/>
          <a:ln>
            <a:noFill/>
          </a:ln>
        </p:spPr>
      </p:pic>
      <p:pic>
        <p:nvPicPr>
          <p:cNvPr id="119" name="Google Shape;119;p17"/>
          <p:cNvPicPr preferRelativeResize="0"/>
          <p:nvPr/>
        </p:nvPicPr>
        <p:blipFill rotWithShape="1">
          <a:blip r:embed="rId14">
            <a:alphaModFix/>
          </a:blip>
          <a:srcRect b="44622" l="0" r="67410" t="0"/>
          <a:stretch/>
        </p:blipFill>
        <p:spPr>
          <a:xfrm rot="10800000">
            <a:off x="7320635" y="1650149"/>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120" name="Shape 120"/>
        <p:cNvGrpSpPr/>
        <p:nvPr/>
      </p:nvGrpSpPr>
      <p:grpSpPr>
        <a:xfrm>
          <a:off x="0" y="0"/>
          <a:ext cx="0" cy="0"/>
          <a:chOff x="0" y="0"/>
          <a:chExt cx="0" cy="0"/>
        </a:xfrm>
      </p:grpSpPr>
      <p:pic>
        <p:nvPicPr>
          <p:cNvPr id="121" name="Google Shape;121;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2" name="Google Shape;122;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3" name="Google Shape;123;p18"/>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124" name="Google Shape;124;p18"/>
          <p:cNvPicPr preferRelativeResize="0"/>
          <p:nvPr/>
        </p:nvPicPr>
        <p:blipFill rotWithShape="1">
          <a:blip r:embed="rId7">
            <a:alphaModFix/>
          </a:blip>
          <a:srcRect b="0" l="0" r="0" t="0"/>
          <a:stretch/>
        </p:blipFill>
        <p:spPr>
          <a:xfrm>
            <a:off x="342900" y="307135"/>
            <a:ext cx="8458200" cy="4529230"/>
          </a:xfrm>
          <a:prstGeom prst="rect">
            <a:avLst/>
          </a:prstGeom>
          <a:noFill/>
          <a:ln>
            <a:noFill/>
          </a:ln>
        </p:spPr>
      </p:pic>
      <p:pic>
        <p:nvPicPr>
          <p:cNvPr id="125" name="Google Shape;125;p18"/>
          <p:cNvPicPr preferRelativeResize="0"/>
          <p:nvPr/>
        </p:nvPicPr>
        <p:blipFill rotWithShape="1">
          <a:blip r:embed="rId8">
            <a:alphaModFix/>
          </a:blip>
          <a:srcRect b="54083" l="0" r="61649" t="0"/>
          <a:stretch/>
        </p:blipFill>
        <p:spPr>
          <a:xfrm>
            <a:off x="0" y="0"/>
            <a:ext cx="1782723" cy="1362394"/>
          </a:xfrm>
          <a:prstGeom prst="rect">
            <a:avLst/>
          </a:prstGeom>
          <a:noFill/>
          <a:ln>
            <a:noFill/>
          </a:ln>
        </p:spPr>
      </p:pic>
      <p:pic>
        <p:nvPicPr>
          <p:cNvPr id="126" name="Google Shape;126;p18"/>
          <p:cNvPicPr preferRelativeResize="0"/>
          <p:nvPr/>
        </p:nvPicPr>
        <p:blipFill rotWithShape="1">
          <a:blip r:embed="rId8">
            <a:alphaModFix/>
          </a:blip>
          <a:srcRect b="0" l="61710" r="0" t="60425"/>
          <a:stretch/>
        </p:blipFill>
        <p:spPr>
          <a:xfrm>
            <a:off x="7364083" y="3969280"/>
            <a:ext cx="1779917" cy="1174220"/>
          </a:xfrm>
          <a:prstGeom prst="rect">
            <a:avLst/>
          </a:prstGeom>
          <a:noFill/>
          <a:ln>
            <a:noFill/>
          </a:ln>
        </p:spPr>
      </p:pic>
      <p:pic>
        <p:nvPicPr>
          <p:cNvPr id="127" name="Google Shape;127;p18"/>
          <p:cNvPicPr preferRelativeResize="0"/>
          <p:nvPr/>
        </p:nvPicPr>
        <p:blipFill rotWithShape="1">
          <a:blip r:embed="rId9">
            <a:alphaModFix/>
          </a:blip>
          <a:srcRect b="0" l="0" r="80670" t="0"/>
          <a:stretch/>
        </p:blipFill>
        <p:spPr>
          <a:xfrm>
            <a:off x="11779" y="780049"/>
            <a:ext cx="523188" cy="2967113"/>
          </a:xfrm>
          <a:prstGeom prst="rect">
            <a:avLst/>
          </a:prstGeom>
          <a:noFill/>
          <a:ln>
            <a:noFill/>
          </a:ln>
        </p:spPr>
      </p:pic>
      <p:pic>
        <p:nvPicPr>
          <p:cNvPr id="128" name="Google Shape;128;p18"/>
          <p:cNvPicPr preferRelativeResize="0"/>
          <p:nvPr/>
        </p:nvPicPr>
        <p:blipFill rotWithShape="1">
          <a:blip r:embed="rId10">
            <a:alphaModFix/>
          </a:blip>
          <a:srcRect b="25783" l="73912" r="3313" t="2308"/>
          <a:stretch/>
        </p:blipFill>
        <p:spPr>
          <a:xfrm>
            <a:off x="8353424" y="1"/>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129" name="Google Shape;129;p18"/>
          <p:cNvPicPr preferRelativeResize="0"/>
          <p:nvPr/>
        </p:nvPicPr>
        <p:blipFill rotWithShape="1">
          <a:blip r:embed="rId10">
            <a:alphaModFix/>
          </a:blip>
          <a:srcRect b="0" l="6957" r="66886" t="11619"/>
          <a:stretch/>
        </p:blipFill>
        <p:spPr>
          <a:xfrm flipH="1" rot="10800000">
            <a:off x="0" y="2521147"/>
            <a:ext cx="908050" cy="2622352"/>
          </a:xfrm>
          <a:prstGeom prst="rect">
            <a:avLst/>
          </a:prstGeom>
          <a:noFill/>
          <a:ln>
            <a:noFill/>
          </a:ln>
        </p:spPr>
      </p:pic>
      <p:pic>
        <p:nvPicPr>
          <p:cNvPr id="130" name="Google Shape;130;p18"/>
          <p:cNvPicPr preferRelativeResize="0"/>
          <p:nvPr/>
        </p:nvPicPr>
        <p:blipFill rotWithShape="1">
          <a:blip r:embed="rId11">
            <a:alphaModFix/>
          </a:blip>
          <a:srcRect b="0" l="0" r="0" t="29199"/>
          <a:stretch/>
        </p:blipFill>
        <p:spPr>
          <a:xfrm flipH="1" rot="5400000">
            <a:off x="8466970" y="968360"/>
            <a:ext cx="694015" cy="660045"/>
          </a:xfrm>
          <a:prstGeom prst="rect">
            <a:avLst/>
          </a:prstGeom>
          <a:noFill/>
          <a:ln>
            <a:noFill/>
          </a:ln>
        </p:spPr>
      </p:pic>
      <p:pic>
        <p:nvPicPr>
          <p:cNvPr id="131" name="Google Shape;131;p18"/>
          <p:cNvPicPr preferRelativeResize="0"/>
          <p:nvPr/>
        </p:nvPicPr>
        <p:blipFill rotWithShape="1">
          <a:blip r:embed="rId12">
            <a:alphaModFix/>
          </a:blip>
          <a:srcRect b="19463" l="0" r="0" t="0"/>
          <a:stretch/>
        </p:blipFill>
        <p:spPr>
          <a:xfrm>
            <a:off x="309228" y="4267199"/>
            <a:ext cx="807586" cy="876301"/>
          </a:xfrm>
          <a:prstGeom prst="rect">
            <a:avLst/>
          </a:prstGeom>
          <a:noFill/>
          <a:ln>
            <a:noFill/>
          </a:ln>
        </p:spPr>
      </p:pic>
      <p:pic>
        <p:nvPicPr>
          <p:cNvPr id="132" name="Google Shape;132;p18"/>
          <p:cNvPicPr preferRelativeResize="0"/>
          <p:nvPr/>
        </p:nvPicPr>
        <p:blipFill rotWithShape="1">
          <a:blip r:embed="rId9">
            <a:alphaModFix/>
          </a:blip>
          <a:srcRect b="11619" l="9726" r="0" t="48806"/>
          <a:stretch/>
        </p:blipFill>
        <p:spPr>
          <a:xfrm>
            <a:off x="6638925" y="3982429"/>
            <a:ext cx="2443430" cy="1174220"/>
          </a:xfrm>
          <a:prstGeom prst="rect">
            <a:avLst/>
          </a:prstGeom>
          <a:noFill/>
          <a:ln>
            <a:noFill/>
          </a:ln>
        </p:spPr>
      </p:pic>
      <p:pic>
        <p:nvPicPr>
          <p:cNvPr id="133" name="Google Shape;133;p18"/>
          <p:cNvPicPr preferRelativeResize="0"/>
          <p:nvPr/>
        </p:nvPicPr>
        <p:blipFill rotWithShape="1">
          <a:blip r:embed="rId13">
            <a:alphaModFix/>
          </a:blip>
          <a:srcRect b="58506" l="0" r="34128" t="1206"/>
          <a:stretch/>
        </p:blipFill>
        <p:spPr>
          <a:xfrm>
            <a:off x="11779" y="1"/>
            <a:ext cx="2052200"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36" name="Google Shape;136;p19"/>
          <p:cNvPicPr preferRelativeResize="0"/>
          <p:nvPr/>
        </p:nvPicPr>
        <p:blipFill rotWithShape="1">
          <a:blip r:embed="rId3">
            <a:alphaModFix/>
          </a:blip>
          <a:srcRect b="0" l="0" r="0" t="0"/>
          <a:stretch/>
        </p:blipFill>
        <p:spPr>
          <a:xfrm>
            <a:off x="342900" y="307135"/>
            <a:ext cx="8458200" cy="4529230"/>
          </a:xfrm>
          <a:prstGeom prst="rect">
            <a:avLst/>
          </a:prstGeom>
          <a:noFill/>
          <a:ln>
            <a:noFill/>
          </a:ln>
        </p:spPr>
      </p:pic>
      <p:pic>
        <p:nvPicPr>
          <p:cNvPr id="137" name="Google Shape;137;p19">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38" name="Google Shape;138;p19">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9" name="Google Shape;139;p19"/>
          <p:cNvSpPr/>
          <p:nvPr>
            <p:ph idx="2" type="pic"/>
          </p:nvPr>
        </p:nvSpPr>
        <p:spPr>
          <a:xfrm>
            <a:off x="524609" y="885500"/>
            <a:ext cx="3372500" cy="3372500"/>
          </a:xfrm>
          <a:prstGeom prst="ellipse">
            <a:avLst/>
          </a:prstGeom>
          <a:solidFill>
            <a:srgbClr val="F2F2F2"/>
          </a:solidFill>
          <a:ln>
            <a:noFill/>
          </a:ln>
        </p:spPr>
      </p:sp>
      <p:pic>
        <p:nvPicPr>
          <p:cNvPr id="140" name="Google Shape;140;p19"/>
          <p:cNvPicPr preferRelativeResize="0"/>
          <p:nvPr/>
        </p:nvPicPr>
        <p:blipFill rotWithShape="1">
          <a:blip r:embed="rId8">
            <a:alphaModFix/>
          </a:blip>
          <a:srcRect b="54083" l="0" r="61649" t="0"/>
          <a:stretch/>
        </p:blipFill>
        <p:spPr>
          <a:xfrm>
            <a:off x="0" y="0"/>
            <a:ext cx="1347488" cy="1029778"/>
          </a:xfrm>
          <a:prstGeom prst="rect">
            <a:avLst/>
          </a:prstGeom>
          <a:noFill/>
          <a:ln>
            <a:noFill/>
          </a:ln>
        </p:spPr>
      </p:pic>
      <p:pic>
        <p:nvPicPr>
          <p:cNvPr id="141" name="Google Shape;141;p19"/>
          <p:cNvPicPr preferRelativeResize="0"/>
          <p:nvPr/>
        </p:nvPicPr>
        <p:blipFill rotWithShape="1">
          <a:blip r:embed="rId8">
            <a:alphaModFix/>
          </a:blip>
          <a:srcRect b="54610" l="61710" r="0" t="0"/>
          <a:stretch/>
        </p:blipFill>
        <p:spPr>
          <a:xfrm>
            <a:off x="7798634" y="0"/>
            <a:ext cx="1345367" cy="1017972"/>
          </a:xfrm>
          <a:prstGeom prst="rect">
            <a:avLst/>
          </a:prstGeom>
          <a:noFill/>
          <a:ln>
            <a:noFill/>
          </a:ln>
        </p:spPr>
      </p:pic>
      <p:pic>
        <p:nvPicPr>
          <p:cNvPr id="142" name="Google Shape;142;p19"/>
          <p:cNvPicPr preferRelativeResize="0"/>
          <p:nvPr/>
        </p:nvPicPr>
        <p:blipFill rotWithShape="1">
          <a:blip r:embed="rId8">
            <a:alphaModFix/>
          </a:blip>
          <a:srcRect b="0" l="0" r="61649" t="54083"/>
          <a:stretch/>
        </p:blipFill>
        <p:spPr>
          <a:xfrm>
            <a:off x="0" y="4113722"/>
            <a:ext cx="1347488" cy="1029778"/>
          </a:xfrm>
          <a:prstGeom prst="rect">
            <a:avLst/>
          </a:prstGeom>
          <a:noFill/>
          <a:ln>
            <a:noFill/>
          </a:ln>
        </p:spPr>
      </p:pic>
      <p:pic>
        <p:nvPicPr>
          <p:cNvPr id="143" name="Google Shape;143;p19"/>
          <p:cNvPicPr preferRelativeResize="0"/>
          <p:nvPr/>
        </p:nvPicPr>
        <p:blipFill rotWithShape="1">
          <a:blip r:embed="rId8">
            <a:alphaModFix/>
          </a:blip>
          <a:srcRect b="0" l="61710" r="0" t="60425"/>
          <a:stretch/>
        </p:blipFill>
        <p:spPr>
          <a:xfrm>
            <a:off x="7798634" y="4255955"/>
            <a:ext cx="1345367" cy="887545"/>
          </a:xfrm>
          <a:prstGeom prst="rect">
            <a:avLst/>
          </a:prstGeom>
          <a:noFill/>
          <a:ln>
            <a:noFill/>
          </a:ln>
        </p:spPr>
      </p:pic>
      <p:pic>
        <p:nvPicPr>
          <p:cNvPr id="144" name="Google Shape;144;p19"/>
          <p:cNvPicPr preferRelativeResize="0"/>
          <p:nvPr/>
        </p:nvPicPr>
        <p:blipFill rotWithShape="1">
          <a:blip r:embed="rId9">
            <a:alphaModFix/>
          </a:blip>
          <a:srcRect b="0" l="0" r="0" t="0"/>
          <a:stretch/>
        </p:blipFill>
        <p:spPr>
          <a:xfrm flipH="1">
            <a:off x="8317006" y="231339"/>
            <a:ext cx="786718" cy="1059950"/>
          </a:xfrm>
          <a:prstGeom prst="rect">
            <a:avLst/>
          </a:prstGeom>
          <a:noFill/>
          <a:ln>
            <a:noFill/>
          </a:ln>
        </p:spPr>
      </p:pic>
      <p:pic>
        <p:nvPicPr>
          <p:cNvPr id="145" name="Google Shape;145;p19"/>
          <p:cNvPicPr preferRelativeResize="0"/>
          <p:nvPr/>
        </p:nvPicPr>
        <p:blipFill rotWithShape="1">
          <a:blip r:embed="rId10">
            <a:alphaModFix/>
          </a:blip>
          <a:srcRect b="0" l="0" r="0" t="0"/>
          <a:stretch/>
        </p:blipFill>
        <p:spPr>
          <a:xfrm flipH="1" rot="-5400000">
            <a:off x="232177" y="3991250"/>
            <a:ext cx="867857" cy="1165778"/>
          </a:xfrm>
          <a:prstGeom prst="rect">
            <a:avLst/>
          </a:prstGeom>
          <a:noFill/>
          <a:ln>
            <a:noFill/>
          </a:ln>
        </p:spPr>
      </p:pic>
      <p:pic>
        <p:nvPicPr>
          <p:cNvPr id="146" name="Google Shape;146;p19"/>
          <p:cNvPicPr preferRelativeResize="0"/>
          <p:nvPr/>
        </p:nvPicPr>
        <p:blipFill rotWithShape="1">
          <a:blip r:embed="rId11">
            <a:alphaModFix/>
          </a:blip>
          <a:srcRect b="26092" l="0" r="76947" t="42133"/>
          <a:stretch/>
        </p:blipFill>
        <p:spPr>
          <a:xfrm>
            <a:off x="50914" y="172887"/>
            <a:ext cx="791059" cy="712613"/>
          </a:xfrm>
          <a:prstGeom prst="rect">
            <a:avLst/>
          </a:prstGeom>
          <a:noFill/>
          <a:ln>
            <a:noFill/>
          </a:ln>
        </p:spPr>
      </p:pic>
      <p:pic>
        <p:nvPicPr>
          <p:cNvPr id="147" name="Google Shape;147;p19"/>
          <p:cNvPicPr preferRelativeResize="0"/>
          <p:nvPr/>
        </p:nvPicPr>
        <p:blipFill rotWithShape="1">
          <a:blip r:embed="rId11">
            <a:alphaModFix/>
          </a:blip>
          <a:srcRect b="68652" l="39399" r="40048" t="14818"/>
          <a:stretch/>
        </p:blipFill>
        <p:spPr>
          <a:xfrm>
            <a:off x="1184874" y="-1"/>
            <a:ext cx="651726" cy="342590"/>
          </a:xfrm>
          <a:prstGeom prst="rect">
            <a:avLst/>
          </a:prstGeom>
          <a:noFill/>
          <a:ln>
            <a:noFill/>
          </a:ln>
        </p:spPr>
      </p:pic>
      <p:pic>
        <p:nvPicPr>
          <p:cNvPr id="148" name="Google Shape;148;p19"/>
          <p:cNvPicPr preferRelativeResize="0"/>
          <p:nvPr/>
        </p:nvPicPr>
        <p:blipFill rotWithShape="1">
          <a:blip r:embed="rId11">
            <a:alphaModFix/>
          </a:blip>
          <a:srcRect b="0" l="71483" r="0" t="43178"/>
          <a:stretch/>
        </p:blipFill>
        <p:spPr>
          <a:xfrm>
            <a:off x="8357282" y="3983504"/>
            <a:ext cx="786718" cy="1024565"/>
          </a:xfrm>
          <a:prstGeom prst="rect">
            <a:avLst/>
          </a:prstGeom>
          <a:noFill/>
          <a:ln>
            <a:noFill/>
          </a:ln>
        </p:spPr>
      </p:pic>
      <p:pic>
        <p:nvPicPr>
          <p:cNvPr id="149" name="Google Shape;149;p19"/>
          <p:cNvPicPr preferRelativeResize="0"/>
          <p:nvPr/>
        </p:nvPicPr>
        <p:blipFill rotWithShape="1">
          <a:blip r:embed="rId12">
            <a:alphaModFix/>
          </a:blip>
          <a:srcRect b="8895" l="0" r="0" t="66466"/>
          <a:stretch/>
        </p:blipFill>
        <p:spPr>
          <a:xfrm>
            <a:off x="994323" y="4412443"/>
            <a:ext cx="2706667" cy="731057"/>
          </a:xfrm>
          <a:prstGeom prst="rect">
            <a:avLst/>
          </a:prstGeom>
          <a:noFill/>
          <a:ln>
            <a:noFill/>
          </a:ln>
        </p:spPr>
      </p:pic>
      <p:pic>
        <p:nvPicPr>
          <p:cNvPr id="150" name="Google Shape;150;p19"/>
          <p:cNvPicPr preferRelativeResize="0"/>
          <p:nvPr/>
        </p:nvPicPr>
        <p:blipFill rotWithShape="1">
          <a:blip r:embed="rId13">
            <a:alphaModFix/>
          </a:blip>
          <a:srcRect b="8317" l="0" r="0" t="67043"/>
          <a:stretch/>
        </p:blipFill>
        <p:spPr>
          <a:xfrm>
            <a:off x="5173052" y="4412443"/>
            <a:ext cx="2841835"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151" name="Google Shape;151;p19"/>
          <p:cNvPicPr preferRelativeResize="0"/>
          <p:nvPr/>
        </p:nvPicPr>
        <p:blipFill rotWithShape="1">
          <a:blip r:embed="rId14">
            <a:alphaModFix/>
          </a:blip>
          <a:srcRect b="0" l="62953" r="14384" t="0"/>
          <a:stretch/>
        </p:blipFill>
        <p:spPr>
          <a:xfrm>
            <a:off x="8357282" y="1369754"/>
            <a:ext cx="786718" cy="2967113"/>
          </a:xfrm>
          <a:prstGeom prst="rect">
            <a:avLst/>
          </a:prstGeom>
          <a:noFill/>
          <a:ln>
            <a:noFill/>
          </a:ln>
        </p:spPr>
      </p:pic>
      <p:pic>
        <p:nvPicPr>
          <p:cNvPr id="152" name="Google Shape;152;p19"/>
          <p:cNvPicPr preferRelativeResize="0"/>
          <p:nvPr/>
        </p:nvPicPr>
        <p:blipFill rotWithShape="1">
          <a:blip r:embed="rId14">
            <a:alphaModFix/>
          </a:blip>
          <a:srcRect b="0" l="9835" r="67377" t="0"/>
          <a:stretch/>
        </p:blipFill>
        <p:spPr>
          <a:xfrm>
            <a:off x="0" y="843216"/>
            <a:ext cx="791060" cy="2967113"/>
          </a:xfrm>
          <a:prstGeom prst="rect">
            <a:avLst/>
          </a:prstGeom>
          <a:noFill/>
          <a:ln>
            <a:noFill/>
          </a:ln>
        </p:spPr>
      </p:pic>
      <p:pic>
        <p:nvPicPr>
          <p:cNvPr id="153" name="Google Shape;153;p19"/>
          <p:cNvPicPr preferRelativeResize="0"/>
          <p:nvPr/>
        </p:nvPicPr>
        <p:blipFill rotWithShape="1">
          <a:blip r:embed="rId12">
            <a:alphaModFix/>
          </a:blip>
          <a:srcRect b="0" l="0" r="56713" t="47022"/>
          <a:stretch/>
        </p:blipFill>
        <p:spPr>
          <a:xfrm>
            <a:off x="7972376" y="0"/>
            <a:ext cx="1171624" cy="1571910"/>
          </a:xfrm>
          <a:prstGeom prst="rect">
            <a:avLst/>
          </a:prstGeom>
          <a:noFill/>
          <a:ln>
            <a:noFill/>
          </a:ln>
        </p:spPr>
      </p:pic>
      <p:pic>
        <p:nvPicPr>
          <p:cNvPr id="154" name="Google Shape;154;p19"/>
          <p:cNvPicPr preferRelativeResize="0"/>
          <p:nvPr/>
        </p:nvPicPr>
        <p:blipFill rotWithShape="1">
          <a:blip r:embed="rId13">
            <a:alphaModFix/>
          </a:blip>
          <a:srcRect b="70564" l="52584" r="0" t="9567"/>
          <a:stretch/>
        </p:blipFill>
        <p:spPr>
          <a:xfrm>
            <a:off x="1519118" y="-162"/>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7" name="Google Shape;157;p20"/>
          <p:cNvPicPr preferRelativeResize="0"/>
          <p:nvPr/>
        </p:nvPicPr>
        <p:blipFill rotWithShape="1">
          <a:blip r:embed="rId3">
            <a:alphaModFix/>
          </a:blip>
          <a:srcRect b="8316" l="0" r="0" t="0"/>
          <a:stretch/>
        </p:blipFill>
        <p:spPr>
          <a:xfrm>
            <a:off x="1368167" y="2423162"/>
            <a:ext cx="2841835" cy="2720338"/>
          </a:xfrm>
          <a:prstGeom prst="rect">
            <a:avLst/>
          </a:prstGeom>
          <a:noFill/>
          <a:ln>
            <a:noFill/>
          </a:ln>
        </p:spPr>
      </p:pic>
      <p:pic>
        <p:nvPicPr>
          <p:cNvPr id="158" name="Google Shape;158;p20">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59" name="Google Shape;159;p20">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0" name="Google Shape;160;p20"/>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161" name="Google Shape;161;p20"/>
          <p:cNvPicPr preferRelativeResize="0"/>
          <p:nvPr/>
        </p:nvPicPr>
        <p:blipFill rotWithShape="1">
          <a:blip r:embed="rId9">
            <a:alphaModFix/>
          </a:blip>
          <a:srcRect b="76349" l="1" r="66376" t="0"/>
          <a:stretch/>
        </p:blipFill>
        <p:spPr>
          <a:xfrm>
            <a:off x="0" y="0"/>
            <a:ext cx="1305614" cy="587717"/>
          </a:xfrm>
          <a:prstGeom prst="rect">
            <a:avLst/>
          </a:prstGeom>
          <a:noFill/>
          <a:ln>
            <a:noFill/>
          </a:ln>
        </p:spPr>
      </p:pic>
      <p:pic>
        <p:nvPicPr>
          <p:cNvPr id="162" name="Google Shape;162;p20"/>
          <p:cNvPicPr preferRelativeResize="0"/>
          <p:nvPr/>
        </p:nvPicPr>
        <p:blipFill rotWithShape="1">
          <a:blip r:embed="rId9">
            <a:alphaModFix/>
          </a:blip>
          <a:srcRect b="0" l="0" r="64765" t="69774"/>
          <a:stretch/>
        </p:blipFill>
        <p:spPr>
          <a:xfrm>
            <a:off x="0" y="4392398"/>
            <a:ext cx="1368167" cy="751103"/>
          </a:xfrm>
          <a:prstGeom prst="rect">
            <a:avLst/>
          </a:prstGeom>
          <a:noFill/>
          <a:ln>
            <a:noFill/>
          </a:ln>
        </p:spPr>
      </p:pic>
      <p:pic>
        <p:nvPicPr>
          <p:cNvPr id="163" name="Google Shape;163;p20"/>
          <p:cNvPicPr preferRelativeResize="0"/>
          <p:nvPr/>
        </p:nvPicPr>
        <p:blipFill rotWithShape="1">
          <a:blip r:embed="rId9">
            <a:alphaModFix/>
          </a:blip>
          <a:srcRect b="0" l="58652" r="0" t="77966"/>
          <a:stretch/>
        </p:blipFill>
        <p:spPr>
          <a:xfrm>
            <a:off x="7538502" y="4596003"/>
            <a:ext cx="1605498" cy="547497"/>
          </a:xfrm>
          <a:prstGeom prst="rect">
            <a:avLst/>
          </a:prstGeom>
          <a:noFill/>
          <a:ln>
            <a:noFill/>
          </a:ln>
        </p:spPr>
      </p:pic>
      <p:pic>
        <p:nvPicPr>
          <p:cNvPr id="164" name="Google Shape;164;p20"/>
          <p:cNvPicPr preferRelativeResize="0"/>
          <p:nvPr/>
        </p:nvPicPr>
        <p:blipFill rotWithShape="1">
          <a:blip r:embed="rId9">
            <a:alphaModFix/>
          </a:blip>
          <a:srcRect b="79576" l="63191" r="0" t="0"/>
          <a:stretch/>
        </p:blipFill>
        <p:spPr>
          <a:xfrm>
            <a:off x="7714735" y="0"/>
            <a:ext cx="1429264" cy="507502"/>
          </a:xfrm>
          <a:prstGeom prst="rect">
            <a:avLst/>
          </a:prstGeom>
          <a:noFill/>
          <a:ln>
            <a:noFill/>
          </a:ln>
        </p:spPr>
      </p:pic>
      <p:pic>
        <p:nvPicPr>
          <p:cNvPr id="165" name="Google Shape;165;p20"/>
          <p:cNvPicPr preferRelativeResize="0"/>
          <p:nvPr/>
        </p:nvPicPr>
        <p:blipFill rotWithShape="1">
          <a:blip r:embed="rId10">
            <a:alphaModFix/>
          </a:blip>
          <a:srcRect b="0" l="0" r="0" t="0"/>
          <a:stretch/>
        </p:blipFill>
        <p:spPr>
          <a:xfrm flipH="1">
            <a:off x="8382162" y="85648"/>
            <a:ext cx="820974" cy="1106103"/>
          </a:xfrm>
          <a:prstGeom prst="rect">
            <a:avLst/>
          </a:prstGeom>
          <a:noFill/>
          <a:ln>
            <a:noFill/>
          </a:ln>
        </p:spPr>
      </p:pic>
      <p:pic>
        <p:nvPicPr>
          <p:cNvPr id="166" name="Google Shape;166;p20"/>
          <p:cNvPicPr preferRelativeResize="0"/>
          <p:nvPr/>
        </p:nvPicPr>
        <p:blipFill rotWithShape="1">
          <a:blip r:embed="rId11">
            <a:alphaModFix/>
          </a:blip>
          <a:srcRect b="0" l="0" r="0" t="0"/>
          <a:stretch/>
        </p:blipFill>
        <p:spPr>
          <a:xfrm rot="10800000">
            <a:off x="158687" y="3912606"/>
            <a:ext cx="826032" cy="1109595"/>
          </a:xfrm>
          <a:prstGeom prst="rect">
            <a:avLst/>
          </a:prstGeom>
          <a:noFill/>
          <a:ln>
            <a:noFill/>
          </a:ln>
        </p:spPr>
      </p:pic>
      <p:pic>
        <p:nvPicPr>
          <p:cNvPr id="167" name="Google Shape;167;p20"/>
          <p:cNvPicPr preferRelativeResize="0"/>
          <p:nvPr/>
        </p:nvPicPr>
        <p:blipFill rotWithShape="1">
          <a:blip r:embed="rId12">
            <a:alphaModFix/>
          </a:blip>
          <a:srcRect b="19590" l="5336" r="65124" t="0"/>
          <a:stretch/>
        </p:blipFill>
        <p:spPr>
          <a:xfrm>
            <a:off x="0" y="1416035"/>
            <a:ext cx="820974" cy="2385827"/>
          </a:xfrm>
          <a:prstGeom prst="rect">
            <a:avLst/>
          </a:prstGeom>
          <a:noFill/>
          <a:ln>
            <a:noFill/>
          </a:ln>
        </p:spPr>
      </p:pic>
      <p:pic>
        <p:nvPicPr>
          <p:cNvPr id="168" name="Google Shape;168;p20"/>
          <p:cNvPicPr preferRelativeResize="0"/>
          <p:nvPr/>
        </p:nvPicPr>
        <p:blipFill rotWithShape="1">
          <a:blip r:embed="rId12">
            <a:alphaModFix/>
          </a:blip>
          <a:srcRect b="0" l="64954" r="0" t="11756"/>
          <a:stretch/>
        </p:blipFill>
        <p:spPr>
          <a:xfrm>
            <a:off x="8175071" y="2108245"/>
            <a:ext cx="973988" cy="2618283"/>
          </a:xfrm>
          <a:prstGeom prst="rect">
            <a:avLst/>
          </a:prstGeom>
          <a:noFill/>
          <a:ln>
            <a:noFill/>
          </a:ln>
        </p:spPr>
      </p:pic>
      <p:pic>
        <p:nvPicPr>
          <p:cNvPr id="169" name="Google Shape;169;p20"/>
          <p:cNvPicPr preferRelativeResize="0"/>
          <p:nvPr/>
        </p:nvPicPr>
        <p:blipFill rotWithShape="1">
          <a:blip r:embed="rId13">
            <a:alphaModFix/>
          </a:blip>
          <a:srcRect b="82896" l="0" r="0" t="3393"/>
          <a:stretch/>
        </p:blipFill>
        <p:spPr>
          <a:xfrm>
            <a:off x="4434502" y="0"/>
            <a:ext cx="2706667" cy="406829"/>
          </a:xfrm>
          <a:prstGeom prst="rect">
            <a:avLst/>
          </a:prstGeom>
          <a:noFill/>
          <a:ln>
            <a:noFill/>
          </a:ln>
        </p:spPr>
      </p:pic>
      <p:pic>
        <p:nvPicPr>
          <p:cNvPr id="170" name="Google Shape;170;p20"/>
          <p:cNvPicPr preferRelativeResize="0"/>
          <p:nvPr/>
        </p:nvPicPr>
        <p:blipFill rotWithShape="1">
          <a:blip r:embed="rId14">
            <a:alphaModFix/>
          </a:blip>
          <a:srcRect b="53685" l="2299" r="40569" t="924"/>
          <a:stretch/>
        </p:blipFill>
        <p:spPr>
          <a:xfrm>
            <a:off x="0" y="1"/>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71" name="Shape 171"/>
        <p:cNvGrpSpPr/>
        <p:nvPr/>
      </p:nvGrpSpPr>
      <p:grpSpPr>
        <a:xfrm>
          <a:off x="0" y="0"/>
          <a:ext cx="0" cy="0"/>
          <a:chOff x="0" y="0"/>
          <a:chExt cx="0" cy="0"/>
        </a:xfrm>
      </p:grpSpPr>
      <p:pic>
        <p:nvPicPr>
          <p:cNvPr id="172" name="Google Shape;172;p2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173" name="Google Shape;173;p21"/>
          <p:cNvPicPr preferRelativeResize="0"/>
          <p:nvPr/>
        </p:nvPicPr>
        <p:blipFill rotWithShape="1">
          <a:blip r:embed="rId3">
            <a:alphaModFix/>
          </a:blip>
          <a:srcRect b="0" l="0" r="0" t="0"/>
          <a:stretch/>
        </p:blipFill>
        <p:spPr>
          <a:xfrm rot="10800000">
            <a:off x="342900" y="307135"/>
            <a:ext cx="8458200" cy="4529231"/>
          </a:xfrm>
          <a:prstGeom prst="rect">
            <a:avLst/>
          </a:prstGeom>
          <a:noFill/>
          <a:ln>
            <a:noFill/>
          </a:ln>
        </p:spPr>
      </p:pic>
      <p:pic>
        <p:nvPicPr>
          <p:cNvPr id="174" name="Google Shape;174;p21">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75" name="Google Shape;175;p21">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76" name="Google Shape;176;p21"/>
          <p:cNvSpPr/>
          <p:nvPr>
            <p:ph idx="2" type="pic"/>
          </p:nvPr>
        </p:nvSpPr>
        <p:spPr>
          <a:xfrm>
            <a:off x="756268" y="1450182"/>
            <a:ext cx="3642871" cy="1685342"/>
          </a:xfrm>
          <a:prstGeom prst="roundRect">
            <a:avLst>
              <a:gd fmla="val 7624" name="adj"/>
            </a:avLst>
          </a:prstGeom>
          <a:solidFill>
            <a:srgbClr val="F2F2F2"/>
          </a:solidFill>
          <a:ln>
            <a:noFill/>
          </a:ln>
        </p:spPr>
      </p:sp>
      <p:sp>
        <p:nvSpPr>
          <p:cNvPr id="177" name="Google Shape;177;p21"/>
          <p:cNvSpPr/>
          <p:nvPr>
            <p:ph idx="3" type="pic"/>
          </p:nvPr>
        </p:nvSpPr>
        <p:spPr>
          <a:xfrm>
            <a:off x="4744861" y="1450182"/>
            <a:ext cx="3642871" cy="1685342"/>
          </a:xfrm>
          <a:prstGeom prst="roundRect">
            <a:avLst>
              <a:gd fmla="val 7624" name="adj"/>
            </a:avLst>
          </a:prstGeom>
          <a:solidFill>
            <a:srgbClr val="F2F2F2"/>
          </a:solidFill>
          <a:ln>
            <a:noFill/>
          </a:ln>
        </p:spPr>
      </p:sp>
      <p:pic>
        <p:nvPicPr>
          <p:cNvPr id="178" name="Google Shape;178;p21"/>
          <p:cNvPicPr preferRelativeResize="0"/>
          <p:nvPr/>
        </p:nvPicPr>
        <p:blipFill rotWithShape="1">
          <a:blip r:embed="rId8">
            <a:alphaModFix/>
          </a:blip>
          <a:srcRect b="54083" l="0" r="61649" t="0"/>
          <a:stretch/>
        </p:blipFill>
        <p:spPr>
          <a:xfrm flipH="1">
            <a:off x="7361278" y="0"/>
            <a:ext cx="1782723" cy="1362394"/>
          </a:xfrm>
          <a:prstGeom prst="rect">
            <a:avLst/>
          </a:prstGeom>
          <a:noFill/>
          <a:ln>
            <a:noFill/>
          </a:ln>
        </p:spPr>
      </p:pic>
      <p:pic>
        <p:nvPicPr>
          <p:cNvPr id="179" name="Google Shape;179;p21"/>
          <p:cNvPicPr preferRelativeResize="0"/>
          <p:nvPr/>
        </p:nvPicPr>
        <p:blipFill rotWithShape="1">
          <a:blip r:embed="rId8">
            <a:alphaModFix/>
          </a:blip>
          <a:srcRect b="0" l="61710" r="0" t="60425"/>
          <a:stretch/>
        </p:blipFill>
        <p:spPr>
          <a:xfrm flipH="1">
            <a:off x="1" y="3969280"/>
            <a:ext cx="1779917" cy="1174220"/>
          </a:xfrm>
          <a:prstGeom prst="rect">
            <a:avLst/>
          </a:prstGeom>
          <a:noFill/>
          <a:ln>
            <a:noFill/>
          </a:ln>
        </p:spPr>
      </p:pic>
      <p:pic>
        <p:nvPicPr>
          <p:cNvPr id="180" name="Google Shape;180;p21"/>
          <p:cNvPicPr preferRelativeResize="0"/>
          <p:nvPr/>
        </p:nvPicPr>
        <p:blipFill rotWithShape="1">
          <a:blip r:embed="rId9">
            <a:alphaModFix/>
          </a:blip>
          <a:srcRect b="0" l="0" r="80670" t="0"/>
          <a:stretch/>
        </p:blipFill>
        <p:spPr>
          <a:xfrm flipH="1">
            <a:off x="8609034" y="780049"/>
            <a:ext cx="523188" cy="2967113"/>
          </a:xfrm>
          <a:prstGeom prst="rect">
            <a:avLst/>
          </a:prstGeom>
          <a:noFill/>
          <a:ln>
            <a:noFill/>
          </a:ln>
        </p:spPr>
      </p:pic>
      <p:pic>
        <p:nvPicPr>
          <p:cNvPr id="181" name="Google Shape;181;p21"/>
          <p:cNvPicPr preferRelativeResize="0"/>
          <p:nvPr/>
        </p:nvPicPr>
        <p:blipFill rotWithShape="1">
          <a:blip r:embed="rId10">
            <a:alphaModFix/>
          </a:blip>
          <a:srcRect b="25783" l="73912" r="3313" t="2308"/>
          <a:stretch/>
        </p:blipFill>
        <p:spPr>
          <a:xfrm flipH="1">
            <a:off x="0" y="1"/>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182" name="Google Shape;182;p21"/>
          <p:cNvPicPr preferRelativeResize="0"/>
          <p:nvPr/>
        </p:nvPicPr>
        <p:blipFill rotWithShape="1">
          <a:blip r:embed="rId10">
            <a:alphaModFix/>
          </a:blip>
          <a:srcRect b="0" l="6957" r="66886" t="11619"/>
          <a:stretch/>
        </p:blipFill>
        <p:spPr>
          <a:xfrm rot="10800000">
            <a:off x="8235951" y="2521147"/>
            <a:ext cx="908050" cy="2622352"/>
          </a:xfrm>
          <a:prstGeom prst="rect">
            <a:avLst/>
          </a:prstGeom>
          <a:noFill/>
          <a:ln>
            <a:noFill/>
          </a:ln>
        </p:spPr>
      </p:pic>
      <p:pic>
        <p:nvPicPr>
          <p:cNvPr id="183" name="Google Shape;183;p21"/>
          <p:cNvPicPr preferRelativeResize="0"/>
          <p:nvPr/>
        </p:nvPicPr>
        <p:blipFill rotWithShape="1">
          <a:blip r:embed="rId11">
            <a:alphaModFix/>
          </a:blip>
          <a:srcRect b="0" l="0" r="0" t="29199"/>
          <a:stretch/>
        </p:blipFill>
        <p:spPr>
          <a:xfrm rot="-5400000">
            <a:off x="-16984" y="968360"/>
            <a:ext cx="694015" cy="660045"/>
          </a:xfrm>
          <a:prstGeom prst="rect">
            <a:avLst/>
          </a:prstGeom>
          <a:noFill/>
          <a:ln>
            <a:noFill/>
          </a:ln>
        </p:spPr>
      </p:pic>
      <p:pic>
        <p:nvPicPr>
          <p:cNvPr id="184" name="Google Shape;184;p21"/>
          <p:cNvPicPr preferRelativeResize="0"/>
          <p:nvPr/>
        </p:nvPicPr>
        <p:blipFill rotWithShape="1">
          <a:blip r:embed="rId12">
            <a:alphaModFix/>
          </a:blip>
          <a:srcRect b="19463" l="0" r="0" t="0"/>
          <a:stretch/>
        </p:blipFill>
        <p:spPr>
          <a:xfrm flipH="1">
            <a:off x="8027187" y="4267199"/>
            <a:ext cx="807586" cy="876301"/>
          </a:xfrm>
          <a:prstGeom prst="rect">
            <a:avLst/>
          </a:prstGeom>
          <a:noFill/>
          <a:ln>
            <a:noFill/>
          </a:ln>
        </p:spPr>
      </p:pic>
      <p:pic>
        <p:nvPicPr>
          <p:cNvPr id="185" name="Google Shape;185;p21"/>
          <p:cNvPicPr preferRelativeResize="0"/>
          <p:nvPr/>
        </p:nvPicPr>
        <p:blipFill rotWithShape="1">
          <a:blip r:embed="rId9">
            <a:alphaModFix/>
          </a:blip>
          <a:srcRect b="11619" l="9726" r="0" t="48806"/>
          <a:stretch/>
        </p:blipFill>
        <p:spPr>
          <a:xfrm flipH="1">
            <a:off x="61646" y="3982429"/>
            <a:ext cx="2443430" cy="1174220"/>
          </a:xfrm>
          <a:prstGeom prst="rect">
            <a:avLst/>
          </a:prstGeom>
          <a:noFill/>
          <a:ln>
            <a:noFill/>
          </a:ln>
        </p:spPr>
      </p:pic>
      <p:pic>
        <p:nvPicPr>
          <p:cNvPr id="186" name="Google Shape;186;p21"/>
          <p:cNvPicPr preferRelativeResize="0"/>
          <p:nvPr/>
        </p:nvPicPr>
        <p:blipFill rotWithShape="1">
          <a:blip r:embed="rId13">
            <a:alphaModFix/>
          </a:blip>
          <a:srcRect b="58506" l="0" r="34128" t="1206"/>
          <a:stretch/>
        </p:blipFill>
        <p:spPr>
          <a:xfrm flipH="1">
            <a:off x="7080023" y="1"/>
            <a:ext cx="2052199"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87" name="Shape 187"/>
        <p:cNvGrpSpPr/>
        <p:nvPr/>
      </p:nvGrpSpPr>
      <p:grpSpPr>
        <a:xfrm>
          <a:off x="0" y="0"/>
          <a:ext cx="0" cy="0"/>
          <a:chOff x="0" y="0"/>
          <a:chExt cx="0" cy="0"/>
        </a:xfrm>
      </p:grpSpPr>
      <p:pic>
        <p:nvPicPr>
          <p:cNvPr id="188" name="Google Shape;188;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9" name="Google Shape;189;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90" name="Google Shape;190;p22"/>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191" name="Google Shape;191;p22"/>
          <p:cNvPicPr preferRelativeResize="0"/>
          <p:nvPr/>
        </p:nvPicPr>
        <p:blipFill rotWithShape="1">
          <a:blip r:embed="rId7">
            <a:alphaModFix/>
          </a:blip>
          <a:srcRect b="0" l="0" r="0" t="0"/>
          <a:stretch/>
        </p:blipFill>
        <p:spPr>
          <a:xfrm flipH="1">
            <a:off x="342900" y="307135"/>
            <a:ext cx="8458200" cy="4529230"/>
          </a:xfrm>
          <a:prstGeom prst="rect">
            <a:avLst/>
          </a:prstGeom>
          <a:noFill/>
          <a:ln>
            <a:noFill/>
          </a:ln>
        </p:spPr>
      </p:pic>
      <p:pic>
        <p:nvPicPr>
          <p:cNvPr id="192" name="Google Shape;192;p22"/>
          <p:cNvPicPr preferRelativeResize="0"/>
          <p:nvPr/>
        </p:nvPicPr>
        <p:blipFill rotWithShape="1">
          <a:blip r:embed="rId8">
            <a:alphaModFix/>
          </a:blip>
          <a:srcRect b="54083" l="0" r="61649" t="0"/>
          <a:stretch/>
        </p:blipFill>
        <p:spPr>
          <a:xfrm flipH="1" rot="10800000">
            <a:off x="0" y="4113560"/>
            <a:ext cx="1347488" cy="1029778"/>
          </a:xfrm>
          <a:prstGeom prst="rect">
            <a:avLst/>
          </a:prstGeom>
          <a:noFill/>
          <a:ln>
            <a:noFill/>
          </a:ln>
        </p:spPr>
      </p:pic>
      <p:pic>
        <p:nvPicPr>
          <p:cNvPr id="193" name="Google Shape;193;p22"/>
          <p:cNvPicPr preferRelativeResize="0"/>
          <p:nvPr/>
        </p:nvPicPr>
        <p:blipFill rotWithShape="1">
          <a:blip r:embed="rId8">
            <a:alphaModFix/>
          </a:blip>
          <a:srcRect b="54610" l="61710" r="0" t="0"/>
          <a:stretch/>
        </p:blipFill>
        <p:spPr>
          <a:xfrm flipH="1" rot="10800000">
            <a:off x="7798634" y="4125366"/>
            <a:ext cx="1345367" cy="1017972"/>
          </a:xfrm>
          <a:prstGeom prst="rect">
            <a:avLst/>
          </a:prstGeom>
          <a:noFill/>
          <a:ln>
            <a:noFill/>
          </a:ln>
        </p:spPr>
      </p:pic>
      <p:pic>
        <p:nvPicPr>
          <p:cNvPr id="194" name="Google Shape;194;p22"/>
          <p:cNvPicPr preferRelativeResize="0"/>
          <p:nvPr/>
        </p:nvPicPr>
        <p:blipFill rotWithShape="1">
          <a:blip r:embed="rId8">
            <a:alphaModFix/>
          </a:blip>
          <a:srcRect b="0" l="0" r="61649" t="54083"/>
          <a:stretch/>
        </p:blipFill>
        <p:spPr>
          <a:xfrm flipH="1" rot="10800000">
            <a:off x="0" y="-162"/>
            <a:ext cx="1347488" cy="1029778"/>
          </a:xfrm>
          <a:prstGeom prst="rect">
            <a:avLst/>
          </a:prstGeom>
          <a:noFill/>
          <a:ln>
            <a:noFill/>
          </a:ln>
        </p:spPr>
      </p:pic>
      <p:pic>
        <p:nvPicPr>
          <p:cNvPr id="195" name="Google Shape;195;p22"/>
          <p:cNvPicPr preferRelativeResize="0"/>
          <p:nvPr/>
        </p:nvPicPr>
        <p:blipFill rotWithShape="1">
          <a:blip r:embed="rId8">
            <a:alphaModFix/>
          </a:blip>
          <a:srcRect b="0" l="61710" r="0" t="60425"/>
          <a:stretch/>
        </p:blipFill>
        <p:spPr>
          <a:xfrm flipH="1" rot="10800000">
            <a:off x="7798634" y="-162"/>
            <a:ext cx="1345367" cy="887545"/>
          </a:xfrm>
          <a:prstGeom prst="rect">
            <a:avLst/>
          </a:prstGeom>
          <a:noFill/>
          <a:ln>
            <a:noFill/>
          </a:ln>
        </p:spPr>
      </p:pic>
      <p:pic>
        <p:nvPicPr>
          <p:cNvPr id="196" name="Google Shape;196;p22"/>
          <p:cNvPicPr preferRelativeResize="0"/>
          <p:nvPr/>
        </p:nvPicPr>
        <p:blipFill rotWithShape="1">
          <a:blip r:embed="rId9">
            <a:alphaModFix/>
          </a:blip>
          <a:srcRect b="0" l="0" r="0" t="0"/>
          <a:stretch/>
        </p:blipFill>
        <p:spPr>
          <a:xfrm rot="10800000">
            <a:off x="8317006" y="3852049"/>
            <a:ext cx="786718" cy="1059950"/>
          </a:xfrm>
          <a:prstGeom prst="rect">
            <a:avLst/>
          </a:prstGeom>
          <a:noFill/>
          <a:ln>
            <a:noFill/>
          </a:ln>
        </p:spPr>
      </p:pic>
      <p:pic>
        <p:nvPicPr>
          <p:cNvPr id="197" name="Google Shape;197;p22"/>
          <p:cNvPicPr preferRelativeResize="0"/>
          <p:nvPr/>
        </p:nvPicPr>
        <p:blipFill rotWithShape="1">
          <a:blip r:embed="rId10">
            <a:alphaModFix/>
          </a:blip>
          <a:srcRect b="0" l="0" r="0" t="0"/>
          <a:stretch/>
        </p:blipFill>
        <p:spPr>
          <a:xfrm rot="-5400000">
            <a:off x="232177" y="-13691"/>
            <a:ext cx="867857" cy="1165778"/>
          </a:xfrm>
          <a:prstGeom prst="rect">
            <a:avLst/>
          </a:prstGeom>
          <a:noFill/>
          <a:ln>
            <a:noFill/>
          </a:ln>
        </p:spPr>
      </p:pic>
      <p:pic>
        <p:nvPicPr>
          <p:cNvPr id="198" name="Google Shape;198;p22"/>
          <p:cNvPicPr preferRelativeResize="0"/>
          <p:nvPr/>
        </p:nvPicPr>
        <p:blipFill rotWithShape="1">
          <a:blip r:embed="rId11">
            <a:alphaModFix/>
          </a:blip>
          <a:srcRect b="26092" l="0" r="76947" t="42133"/>
          <a:stretch/>
        </p:blipFill>
        <p:spPr>
          <a:xfrm flipH="1" rot="10800000">
            <a:off x="50914" y="4257838"/>
            <a:ext cx="791059" cy="712613"/>
          </a:xfrm>
          <a:prstGeom prst="rect">
            <a:avLst/>
          </a:prstGeom>
          <a:noFill/>
          <a:ln>
            <a:noFill/>
          </a:ln>
        </p:spPr>
      </p:pic>
      <p:pic>
        <p:nvPicPr>
          <p:cNvPr id="199" name="Google Shape;199;p22"/>
          <p:cNvPicPr preferRelativeResize="0"/>
          <p:nvPr/>
        </p:nvPicPr>
        <p:blipFill rotWithShape="1">
          <a:blip r:embed="rId11">
            <a:alphaModFix/>
          </a:blip>
          <a:srcRect b="68652" l="39399" r="40048" t="14818"/>
          <a:stretch/>
        </p:blipFill>
        <p:spPr>
          <a:xfrm flipH="1" rot="10800000">
            <a:off x="1184874" y="4800749"/>
            <a:ext cx="651726" cy="342590"/>
          </a:xfrm>
          <a:prstGeom prst="rect">
            <a:avLst/>
          </a:prstGeom>
          <a:noFill/>
          <a:ln>
            <a:noFill/>
          </a:ln>
        </p:spPr>
      </p:pic>
      <p:pic>
        <p:nvPicPr>
          <p:cNvPr id="200" name="Google Shape;200;p22"/>
          <p:cNvPicPr preferRelativeResize="0"/>
          <p:nvPr/>
        </p:nvPicPr>
        <p:blipFill rotWithShape="1">
          <a:blip r:embed="rId11">
            <a:alphaModFix/>
          </a:blip>
          <a:srcRect b="0" l="71483" r="0" t="43178"/>
          <a:stretch/>
        </p:blipFill>
        <p:spPr>
          <a:xfrm flipH="1" rot="10800000">
            <a:off x="8357282" y="135270"/>
            <a:ext cx="786718" cy="1024565"/>
          </a:xfrm>
          <a:prstGeom prst="rect">
            <a:avLst/>
          </a:prstGeom>
          <a:noFill/>
          <a:ln>
            <a:noFill/>
          </a:ln>
        </p:spPr>
      </p:pic>
      <p:pic>
        <p:nvPicPr>
          <p:cNvPr id="201" name="Google Shape;201;p22"/>
          <p:cNvPicPr preferRelativeResize="0"/>
          <p:nvPr/>
        </p:nvPicPr>
        <p:blipFill rotWithShape="1">
          <a:blip r:embed="rId12">
            <a:alphaModFix/>
          </a:blip>
          <a:srcRect b="8895" l="0" r="0" t="66466"/>
          <a:stretch/>
        </p:blipFill>
        <p:spPr>
          <a:xfrm flipH="1" rot="10800000">
            <a:off x="994323" y="-162"/>
            <a:ext cx="2706667" cy="731057"/>
          </a:xfrm>
          <a:prstGeom prst="rect">
            <a:avLst/>
          </a:prstGeom>
          <a:noFill/>
          <a:ln>
            <a:noFill/>
          </a:ln>
        </p:spPr>
      </p:pic>
      <p:pic>
        <p:nvPicPr>
          <p:cNvPr id="202" name="Google Shape;202;p22"/>
          <p:cNvPicPr preferRelativeResize="0"/>
          <p:nvPr/>
        </p:nvPicPr>
        <p:blipFill rotWithShape="1">
          <a:blip r:embed="rId13">
            <a:alphaModFix/>
          </a:blip>
          <a:srcRect b="8317" l="0" r="0" t="67043"/>
          <a:stretch/>
        </p:blipFill>
        <p:spPr>
          <a:xfrm flipH="1" rot="10800000">
            <a:off x="5173052" y="-162"/>
            <a:ext cx="2841835"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203" name="Google Shape;203;p22"/>
          <p:cNvPicPr preferRelativeResize="0"/>
          <p:nvPr/>
        </p:nvPicPr>
        <p:blipFill rotWithShape="1">
          <a:blip r:embed="rId14">
            <a:alphaModFix/>
          </a:blip>
          <a:srcRect b="0" l="62953" r="14384" t="0"/>
          <a:stretch/>
        </p:blipFill>
        <p:spPr>
          <a:xfrm flipH="1" rot="10800000">
            <a:off x="8357282" y="806470"/>
            <a:ext cx="786718" cy="2967113"/>
          </a:xfrm>
          <a:prstGeom prst="rect">
            <a:avLst/>
          </a:prstGeom>
          <a:noFill/>
          <a:ln>
            <a:noFill/>
          </a:ln>
        </p:spPr>
      </p:pic>
      <p:pic>
        <p:nvPicPr>
          <p:cNvPr id="204" name="Google Shape;204;p22"/>
          <p:cNvPicPr preferRelativeResize="0"/>
          <p:nvPr/>
        </p:nvPicPr>
        <p:blipFill rotWithShape="1">
          <a:blip r:embed="rId14">
            <a:alphaModFix/>
          </a:blip>
          <a:srcRect b="0" l="9835" r="67377" t="0"/>
          <a:stretch/>
        </p:blipFill>
        <p:spPr>
          <a:xfrm flipH="1" rot="10800000">
            <a:off x="0" y="1333009"/>
            <a:ext cx="791060" cy="2967113"/>
          </a:xfrm>
          <a:prstGeom prst="rect">
            <a:avLst/>
          </a:prstGeom>
          <a:noFill/>
          <a:ln>
            <a:noFill/>
          </a:ln>
        </p:spPr>
      </p:pic>
      <p:pic>
        <p:nvPicPr>
          <p:cNvPr id="205" name="Google Shape;205;p22"/>
          <p:cNvPicPr preferRelativeResize="0"/>
          <p:nvPr/>
        </p:nvPicPr>
        <p:blipFill rotWithShape="1">
          <a:blip r:embed="rId12">
            <a:alphaModFix/>
          </a:blip>
          <a:srcRect b="0" l="0" r="56713" t="47022"/>
          <a:stretch/>
        </p:blipFill>
        <p:spPr>
          <a:xfrm flipH="1" rot="10800000">
            <a:off x="7972376" y="3571428"/>
            <a:ext cx="1171624" cy="1571910"/>
          </a:xfrm>
          <a:prstGeom prst="rect">
            <a:avLst/>
          </a:prstGeom>
          <a:noFill/>
          <a:ln>
            <a:noFill/>
          </a:ln>
        </p:spPr>
      </p:pic>
      <p:pic>
        <p:nvPicPr>
          <p:cNvPr id="206" name="Google Shape;206;p22"/>
          <p:cNvPicPr preferRelativeResize="0"/>
          <p:nvPr/>
        </p:nvPicPr>
        <p:blipFill rotWithShape="1">
          <a:blip r:embed="rId13">
            <a:alphaModFix/>
          </a:blip>
          <a:srcRect b="70564" l="52584" r="0" t="9567"/>
          <a:stretch/>
        </p:blipFill>
        <p:spPr>
          <a:xfrm flipH="1" rot="10800000">
            <a:off x="1519118" y="4553988"/>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209" name="Google Shape;209;p23"/>
          <p:cNvPicPr preferRelativeResize="0"/>
          <p:nvPr/>
        </p:nvPicPr>
        <p:blipFill rotWithShape="1">
          <a:blip r:embed="rId3">
            <a:alphaModFix/>
          </a:blip>
          <a:srcRect b="0" l="0" r="0" t="0"/>
          <a:stretch/>
        </p:blipFill>
        <p:spPr>
          <a:xfrm>
            <a:off x="342900" y="421435"/>
            <a:ext cx="8458200" cy="4529230"/>
          </a:xfrm>
          <a:prstGeom prst="rect">
            <a:avLst/>
          </a:prstGeom>
          <a:noFill/>
          <a:ln>
            <a:noFill/>
          </a:ln>
        </p:spPr>
      </p:pic>
      <p:pic>
        <p:nvPicPr>
          <p:cNvPr id="210" name="Google Shape;210;p23">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11" name="Google Shape;211;p23">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12" name="Google Shape;212;p23"/>
          <p:cNvPicPr preferRelativeResize="0"/>
          <p:nvPr/>
        </p:nvPicPr>
        <p:blipFill rotWithShape="1">
          <a:blip r:embed="rId8">
            <a:alphaModFix/>
          </a:blip>
          <a:srcRect b="54610" l="61710" r="0" t="0"/>
          <a:stretch/>
        </p:blipFill>
        <p:spPr>
          <a:xfrm rot="10800000">
            <a:off x="0" y="3796724"/>
            <a:ext cx="1779917" cy="1346775"/>
          </a:xfrm>
          <a:prstGeom prst="rect">
            <a:avLst/>
          </a:prstGeom>
          <a:noFill/>
          <a:ln>
            <a:noFill/>
          </a:ln>
        </p:spPr>
      </p:pic>
      <p:pic>
        <p:nvPicPr>
          <p:cNvPr id="213" name="Google Shape;213;p23"/>
          <p:cNvPicPr preferRelativeResize="0"/>
          <p:nvPr/>
        </p:nvPicPr>
        <p:blipFill rotWithShape="1">
          <a:blip r:embed="rId8">
            <a:alphaModFix/>
          </a:blip>
          <a:srcRect b="0" l="0" r="61649" t="54083"/>
          <a:stretch/>
        </p:blipFill>
        <p:spPr>
          <a:xfrm rot="10800000">
            <a:off x="7361277" y="-1"/>
            <a:ext cx="1782723" cy="1362394"/>
          </a:xfrm>
          <a:prstGeom prst="rect">
            <a:avLst/>
          </a:prstGeom>
          <a:noFill/>
          <a:ln>
            <a:noFill/>
          </a:ln>
        </p:spPr>
      </p:pic>
      <p:pic>
        <p:nvPicPr>
          <p:cNvPr id="214" name="Google Shape;214;p23"/>
          <p:cNvPicPr preferRelativeResize="0"/>
          <p:nvPr/>
        </p:nvPicPr>
        <p:blipFill rotWithShape="1">
          <a:blip r:embed="rId9">
            <a:alphaModFix/>
          </a:blip>
          <a:srcRect b="0" l="34156" r="0" t="0"/>
          <a:stretch/>
        </p:blipFill>
        <p:spPr>
          <a:xfrm flipH="1">
            <a:off x="8431479" y="192835"/>
            <a:ext cx="712522" cy="1457978"/>
          </a:xfrm>
          <a:prstGeom prst="rect">
            <a:avLst/>
          </a:prstGeom>
          <a:noFill/>
          <a:ln>
            <a:noFill/>
          </a:ln>
        </p:spPr>
      </p:pic>
      <p:pic>
        <p:nvPicPr>
          <p:cNvPr id="215" name="Google Shape;215;p23"/>
          <p:cNvPicPr preferRelativeResize="0"/>
          <p:nvPr/>
        </p:nvPicPr>
        <p:blipFill rotWithShape="1">
          <a:blip r:embed="rId10">
            <a:alphaModFix/>
          </a:blip>
          <a:srcRect b="0" l="0" r="0" t="29529"/>
          <a:stretch/>
        </p:blipFill>
        <p:spPr>
          <a:xfrm flipH="1" rot="-5400000">
            <a:off x="-23930" y="3404996"/>
            <a:ext cx="896458" cy="848597"/>
          </a:xfrm>
          <a:prstGeom prst="rect">
            <a:avLst/>
          </a:prstGeom>
          <a:noFill/>
          <a:ln>
            <a:noFill/>
          </a:ln>
        </p:spPr>
      </p:pic>
      <p:pic>
        <p:nvPicPr>
          <p:cNvPr id="216" name="Google Shape;216;p23"/>
          <p:cNvPicPr preferRelativeResize="0"/>
          <p:nvPr/>
        </p:nvPicPr>
        <p:blipFill rotWithShape="1">
          <a:blip r:embed="rId11">
            <a:alphaModFix/>
          </a:blip>
          <a:srcRect b="26093" l="3418" r="76946" t="43831"/>
          <a:stretch/>
        </p:blipFill>
        <p:spPr>
          <a:xfrm rot="10800000">
            <a:off x="8252639" y="4251160"/>
            <a:ext cx="891361" cy="892340"/>
          </a:xfrm>
          <a:prstGeom prst="rect">
            <a:avLst/>
          </a:prstGeom>
          <a:noFill/>
          <a:ln>
            <a:noFill/>
          </a:ln>
        </p:spPr>
      </p:pic>
      <p:pic>
        <p:nvPicPr>
          <p:cNvPr id="217" name="Google Shape;217;p23"/>
          <p:cNvPicPr preferRelativeResize="0"/>
          <p:nvPr/>
        </p:nvPicPr>
        <p:blipFill rotWithShape="1">
          <a:blip r:embed="rId11">
            <a:alphaModFix/>
          </a:blip>
          <a:srcRect b="10903" l="71483" r="5216" t="43179"/>
          <a:stretch/>
        </p:blipFill>
        <p:spPr>
          <a:xfrm rot="10800000">
            <a:off x="0" y="-1"/>
            <a:ext cx="1057771" cy="1362394"/>
          </a:xfrm>
          <a:prstGeom prst="rect">
            <a:avLst/>
          </a:prstGeom>
          <a:noFill/>
          <a:ln>
            <a:noFill/>
          </a:ln>
        </p:spPr>
      </p:pic>
      <p:pic>
        <p:nvPicPr>
          <p:cNvPr id="218" name="Google Shape;218;p23"/>
          <p:cNvPicPr preferRelativeResize="0"/>
          <p:nvPr/>
        </p:nvPicPr>
        <p:blipFill rotWithShape="1">
          <a:blip r:embed="rId12">
            <a:alphaModFix/>
          </a:blip>
          <a:srcRect b="0" l="0" r="0" t="71975"/>
          <a:stretch/>
        </p:blipFill>
        <p:spPr>
          <a:xfrm rot="10800000">
            <a:off x="6278900" y="4311972"/>
            <a:ext cx="2706667" cy="831527"/>
          </a:xfrm>
          <a:prstGeom prst="rect">
            <a:avLst/>
          </a:prstGeom>
          <a:noFill/>
          <a:ln>
            <a:noFill/>
          </a:ln>
        </p:spPr>
      </p:pic>
      <p:pic>
        <p:nvPicPr>
          <p:cNvPr id="219" name="Google Shape;219;p23"/>
          <p:cNvPicPr preferRelativeResize="0"/>
          <p:nvPr/>
        </p:nvPicPr>
        <p:blipFill rotWithShape="1">
          <a:blip r:embed="rId13">
            <a:alphaModFix/>
          </a:blip>
          <a:srcRect b="34945" l="49772" r="13006" t="0"/>
          <a:stretch/>
        </p:blipFill>
        <p:spPr>
          <a:xfrm rot="10800000">
            <a:off x="-1" y="1346773"/>
            <a:ext cx="1057772" cy="1930267"/>
          </a:xfrm>
          <a:prstGeom prst="rect">
            <a:avLst/>
          </a:prstGeom>
          <a:noFill/>
          <a:ln>
            <a:noFill/>
          </a:ln>
        </p:spPr>
      </p:pic>
      <p:pic>
        <p:nvPicPr>
          <p:cNvPr id="220" name="Google Shape;220;p23"/>
          <p:cNvPicPr preferRelativeResize="0"/>
          <p:nvPr/>
        </p:nvPicPr>
        <p:blipFill rotWithShape="1">
          <a:blip r:embed="rId14">
            <a:alphaModFix/>
          </a:blip>
          <a:srcRect b="77042" l="0" r="0" t="0"/>
          <a:stretch/>
        </p:blipFill>
        <p:spPr>
          <a:xfrm rot="10800000">
            <a:off x="1274197" y="-1"/>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223" name="Google Shape;223;p24"/>
          <p:cNvPicPr preferRelativeResize="0"/>
          <p:nvPr/>
        </p:nvPicPr>
        <p:blipFill rotWithShape="1">
          <a:blip r:embed="rId3">
            <a:alphaModFix/>
          </a:blip>
          <a:srcRect b="0" l="0" r="0" t="0"/>
          <a:stretch/>
        </p:blipFill>
        <p:spPr>
          <a:xfrm>
            <a:off x="342900" y="307135"/>
            <a:ext cx="8458200" cy="4529230"/>
          </a:xfrm>
          <a:prstGeom prst="rect">
            <a:avLst/>
          </a:prstGeom>
          <a:noFill/>
          <a:ln>
            <a:noFill/>
          </a:ln>
        </p:spPr>
      </p:pic>
      <p:pic>
        <p:nvPicPr>
          <p:cNvPr id="224" name="Google Shape;224;p24">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25" name="Google Shape;225;p24">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26" name="Google Shape;226;p24"/>
          <p:cNvSpPr/>
          <p:nvPr>
            <p:ph idx="2" type="pic"/>
          </p:nvPr>
        </p:nvSpPr>
        <p:spPr>
          <a:xfrm>
            <a:off x="3533775" y="1341695"/>
            <a:ext cx="2076450" cy="2076450"/>
          </a:xfrm>
          <a:prstGeom prst="ellipse">
            <a:avLst/>
          </a:prstGeom>
          <a:solidFill>
            <a:srgbClr val="F2F2F2"/>
          </a:solidFill>
          <a:ln>
            <a:noFill/>
          </a:ln>
        </p:spPr>
      </p:sp>
      <p:sp>
        <p:nvSpPr>
          <p:cNvPr id="227" name="Google Shape;227;p24"/>
          <p:cNvSpPr/>
          <p:nvPr>
            <p:ph idx="3" type="pic"/>
          </p:nvPr>
        </p:nvSpPr>
        <p:spPr>
          <a:xfrm>
            <a:off x="723900" y="1341695"/>
            <a:ext cx="2076450" cy="2076450"/>
          </a:xfrm>
          <a:prstGeom prst="ellipse">
            <a:avLst/>
          </a:prstGeom>
          <a:solidFill>
            <a:srgbClr val="F2F2F2"/>
          </a:solidFill>
          <a:ln>
            <a:noFill/>
          </a:ln>
        </p:spPr>
      </p:sp>
      <p:sp>
        <p:nvSpPr>
          <p:cNvPr id="228" name="Google Shape;228;p24"/>
          <p:cNvSpPr/>
          <p:nvPr>
            <p:ph idx="4" type="pic"/>
          </p:nvPr>
        </p:nvSpPr>
        <p:spPr>
          <a:xfrm>
            <a:off x="6343650" y="1341695"/>
            <a:ext cx="2076450" cy="2076450"/>
          </a:xfrm>
          <a:prstGeom prst="ellipse">
            <a:avLst/>
          </a:prstGeom>
          <a:solidFill>
            <a:srgbClr val="F2F2F2"/>
          </a:solidFill>
          <a:ln>
            <a:noFill/>
          </a:ln>
        </p:spPr>
      </p:sp>
      <p:pic>
        <p:nvPicPr>
          <p:cNvPr id="229" name="Google Shape;229;p24"/>
          <p:cNvPicPr preferRelativeResize="0"/>
          <p:nvPr/>
        </p:nvPicPr>
        <p:blipFill rotWithShape="1">
          <a:blip r:embed="rId8">
            <a:alphaModFix/>
          </a:blip>
          <a:srcRect b="0" l="0" r="64765" t="69774"/>
          <a:stretch/>
        </p:blipFill>
        <p:spPr>
          <a:xfrm flipH="1">
            <a:off x="7510338" y="4246646"/>
            <a:ext cx="1633661" cy="896854"/>
          </a:xfrm>
          <a:prstGeom prst="rect">
            <a:avLst/>
          </a:prstGeom>
          <a:noFill/>
          <a:ln>
            <a:noFill/>
          </a:ln>
        </p:spPr>
      </p:pic>
      <p:pic>
        <p:nvPicPr>
          <p:cNvPr id="230" name="Google Shape;230;p24"/>
          <p:cNvPicPr preferRelativeResize="0"/>
          <p:nvPr/>
        </p:nvPicPr>
        <p:blipFill rotWithShape="1">
          <a:blip r:embed="rId8">
            <a:alphaModFix/>
          </a:blip>
          <a:srcRect b="0" l="58652" r="0" t="77966"/>
          <a:stretch/>
        </p:blipFill>
        <p:spPr>
          <a:xfrm flipH="1">
            <a:off x="-1" y="4489761"/>
            <a:ext cx="1917046" cy="653739"/>
          </a:xfrm>
          <a:prstGeom prst="rect">
            <a:avLst/>
          </a:prstGeom>
          <a:noFill/>
          <a:ln>
            <a:noFill/>
          </a:ln>
        </p:spPr>
      </p:pic>
      <p:pic>
        <p:nvPicPr>
          <p:cNvPr id="231" name="Google Shape;231;p24"/>
          <p:cNvPicPr preferRelativeResize="0"/>
          <p:nvPr/>
        </p:nvPicPr>
        <p:blipFill rotWithShape="1">
          <a:blip r:embed="rId9">
            <a:alphaModFix/>
          </a:blip>
          <a:srcRect b="0" l="27913" r="0" t="15266"/>
          <a:stretch/>
        </p:blipFill>
        <p:spPr>
          <a:xfrm>
            <a:off x="-1" y="-9463"/>
            <a:ext cx="780085" cy="1235397"/>
          </a:xfrm>
          <a:prstGeom prst="rect">
            <a:avLst/>
          </a:prstGeom>
          <a:noFill/>
          <a:ln>
            <a:noFill/>
          </a:ln>
        </p:spPr>
      </p:pic>
      <p:pic>
        <p:nvPicPr>
          <p:cNvPr id="232" name="Google Shape;232;p24"/>
          <p:cNvPicPr preferRelativeResize="0"/>
          <p:nvPr/>
        </p:nvPicPr>
        <p:blipFill rotWithShape="1">
          <a:blip r:embed="rId10">
            <a:alphaModFix/>
          </a:blip>
          <a:srcRect b="0" l="0" r="21703" t="23519"/>
          <a:stretch/>
        </p:blipFill>
        <p:spPr>
          <a:xfrm flipH="1" rot="5400000">
            <a:off x="8161547" y="-132627"/>
            <a:ext cx="849827" cy="1115078"/>
          </a:xfrm>
          <a:prstGeom prst="rect">
            <a:avLst/>
          </a:prstGeom>
          <a:noFill/>
          <a:ln>
            <a:noFill/>
          </a:ln>
        </p:spPr>
      </p:pic>
      <p:pic>
        <p:nvPicPr>
          <p:cNvPr id="233" name="Google Shape;233;p24"/>
          <p:cNvPicPr preferRelativeResize="0"/>
          <p:nvPr/>
        </p:nvPicPr>
        <p:blipFill rotWithShape="1">
          <a:blip r:embed="rId11">
            <a:alphaModFix/>
          </a:blip>
          <a:srcRect b="19590" l="6059" r="65124" t="0"/>
          <a:stretch/>
        </p:blipFill>
        <p:spPr>
          <a:xfrm rot="10800000">
            <a:off x="8343112" y="2260324"/>
            <a:ext cx="800888" cy="2385827"/>
          </a:xfrm>
          <a:prstGeom prst="rect">
            <a:avLst/>
          </a:prstGeom>
          <a:noFill/>
          <a:ln>
            <a:noFill/>
          </a:ln>
        </p:spPr>
      </p:pic>
      <p:pic>
        <p:nvPicPr>
          <p:cNvPr id="234" name="Google Shape;234;p24"/>
          <p:cNvPicPr preferRelativeResize="0"/>
          <p:nvPr/>
        </p:nvPicPr>
        <p:blipFill rotWithShape="1">
          <a:blip r:embed="rId11">
            <a:alphaModFix/>
          </a:blip>
          <a:srcRect b="0" l="64955" r="4054" t="11756"/>
          <a:stretch/>
        </p:blipFill>
        <p:spPr>
          <a:xfrm flipH="1">
            <a:off x="-1" y="2525217"/>
            <a:ext cx="861298" cy="2618283"/>
          </a:xfrm>
          <a:prstGeom prst="rect">
            <a:avLst/>
          </a:prstGeom>
          <a:noFill/>
          <a:ln>
            <a:noFill/>
          </a:ln>
        </p:spPr>
      </p:pic>
      <p:pic>
        <p:nvPicPr>
          <p:cNvPr id="235" name="Google Shape;235;p24"/>
          <p:cNvPicPr preferRelativeResize="0"/>
          <p:nvPr/>
        </p:nvPicPr>
        <p:blipFill rotWithShape="1">
          <a:blip r:embed="rId12">
            <a:alphaModFix/>
          </a:blip>
          <a:srcRect b="0" l="637" r="32218" t="22799"/>
          <a:stretch/>
        </p:blipFill>
        <p:spPr>
          <a:xfrm flipH="1">
            <a:off x="7326629" y="2781300"/>
            <a:ext cx="1817371" cy="2290623"/>
          </a:xfrm>
          <a:prstGeom prst="rect">
            <a:avLst/>
          </a:prstGeom>
          <a:noFill/>
          <a:ln>
            <a:noFill/>
          </a:ln>
        </p:spPr>
      </p:pic>
      <p:pic>
        <p:nvPicPr>
          <p:cNvPr id="236" name="Google Shape;236;p24"/>
          <p:cNvPicPr preferRelativeResize="0"/>
          <p:nvPr/>
        </p:nvPicPr>
        <p:blipFill rotWithShape="1">
          <a:blip r:embed="rId13">
            <a:alphaModFix/>
          </a:blip>
          <a:srcRect b="6479" l="0" r="22109" t="80920"/>
          <a:stretch/>
        </p:blipFill>
        <p:spPr>
          <a:xfrm flipH="1">
            <a:off x="1877780" y="4769644"/>
            <a:ext cx="2213522" cy="373856"/>
          </a:xfrm>
          <a:prstGeom prst="rect">
            <a:avLst/>
          </a:prstGeom>
          <a:noFill/>
          <a:ln>
            <a:noFill/>
          </a:ln>
        </p:spPr>
      </p:pic>
      <p:pic>
        <p:nvPicPr>
          <p:cNvPr id="237" name="Google Shape;237;p24"/>
          <p:cNvPicPr preferRelativeResize="0"/>
          <p:nvPr/>
        </p:nvPicPr>
        <p:blipFill rotWithShape="1">
          <a:blip r:embed="rId14">
            <a:alphaModFix/>
          </a:blip>
          <a:srcRect b="52714" l="0" r="36192" t="1894"/>
          <a:stretch/>
        </p:blipFill>
        <p:spPr>
          <a:xfrm flipH="1">
            <a:off x="7094424" y="0"/>
            <a:ext cx="1987930" cy="1346775"/>
          </a:xfrm>
          <a:prstGeom prst="rect">
            <a:avLst/>
          </a:prstGeom>
          <a:noFill/>
          <a:ln>
            <a:noFill/>
          </a:ln>
        </p:spPr>
      </p:pic>
      <p:pic>
        <p:nvPicPr>
          <p:cNvPr id="238" name="Google Shape;238;p24"/>
          <p:cNvPicPr preferRelativeResize="0"/>
          <p:nvPr/>
        </p:nvPicPr>
        <p:blipFill rotWithShape="1">
          <a:blip r:embed="rId12">
            <a:alphaModFix/>
          </a:blip>
          <a:srcRect b="56470" l="0" r="20410" t="9395"/>
          <a:stretch/>
        </p:blipFill>
        <p:spPr>
          <a:xfrm flipH="1">
            <a:off x="209549" y="-9463"/>
            <a:ext cx="2154217" cy="101281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239" name="Shape 239"/>
        <p:cNvGrpSpPr/>
        <p:nvPr/>
      </p:nvGrpSpPr>
      <p:grpSpPr>
        <a:xfrm>
          <a:off x="0" y="0"/>
          <a:ext cx="0" cy="0"/>
          <a:chOff x="0" y="0"/>
          <a:chExt cx="0" cy="0"/>
        </a:xfrm>
      </p:grpSpPr>
      <p:pic>
        <p:nvPicPr>
          <p:cNvPr id="240" name="Google Shape;240;p2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241" name="Google Shape;241;p25"/>
          <p:cNvPicPr preferRelativeResize="0"/>
          <p:nvPr/>
        </p:nvPicPr>
        <p:blipFill rotWithShape="1">
          <a:blip r:embed="rId3">
            <a:alphaModFix/>
          </a:blip>
          <a:srcRect b="8316" l="0" r="0" t="0"/>
          <a:stretch/>
        </p:blipFill>
        <p:spPr>
          <a:xfrm flipH="1" rot="10800000">
            <a:off x="1368167" y="0"/>
            <a:ext cx="2841835" cy="2720338"/>
          </a:xfrm>
          <a:prstGeom prst="rect">
            <a:avLst/>
          </a:prstGeom>
          <a:noFill/>
          <a:ln>
            <a:noFill/>
          </a:ln>
        </p:spPr>
      </p:pic>
      <p:pic>
        <p:nvPicPr>
          <p:cNvPr id="242" name="Google Shape;242;p25">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43" name="Google Shape;243;p25">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44" name="Google Shape;244;p25"/>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245" name="Google Shape;245;p25"/>
          <p:cNvPicPr preferRelativeResize="0"/>
          <p:nvPr/>
        </p:nvPicPr>
        <p:blipFill rotWithShape="1">
          <a:blip r:embed="rId9">
            <a:alphaModFix/>
          </a:blip>
          <a:srcRect b="76349" l="1" r="66376" t="0"/>
          <a:stretch/>
        </p:blipFill>
        <p:spPr>
          <a:xfrm flipH="1" rot="10800000">
            <a:off x="0" y="4555783"/>
            <a:ext cx="1305614" cy="587717"/>
          </a:xfrm>
          <a:prstGeom prst="rect">
            <a:avLst/>
          </a:prstGeom>
          <a:noFill/>
          <a:ln>
            <a:noFill/>
          </a:ln>
        </p:spPr>
      </p:pic>
      <p:pic>
        <p:nvPicPr>
          <p:cNvPr id="246" name="Google Shape;246;p25"/>
          <p:cNvPicPr preferRelativeResize="0"/>
          <p:nvPr/>
        </p:nvPicPr>
        <p:blipFill rotWithShape="1">
          <a:blip r:embed="rId9">
            <a:alphaModFix/>
          </a:blip>
          <a:srcRect b="0" l="0" r="64765" t="69774"/>
          <a:stretch/>
        </p:blipFill>
        <p:spPr>
          <a:xfrm flipH="1" rot="10800000">
            <a:off x="0" y="0"/>
            <a:ext cx="1368167" cy="751103"/>
          </a:xfrm>
          <a:prstGeom prst="rect">
            <a:avLst/>
          </a:prstGeom>
          <a:noFill/>
          <a:ln>
            <a:noFill/>
          </a:ln>
        </p:spPr>
      </p:pic>
      <p:pic>
        <p:nvPicPr>
          <p:cNvPr id="247" name="Google Shape;247;p25"/>
          <p:cNvPicPr preferRelativeResize="0"/>
          <p:nvPr/>
        </p:nvPicPr>
        <p:blipFill rotWithShape="1">
          <a:blip r:embed="rId9">
            <a:alphaModFix/>
          </a:blip>
          <a:srcRect b="0" l="58652" r="0" t="77966"/>
          <a:stretch/>
        </p:blipFill>
        <p:spPr>
          <a:xfrm flipH="1" rot="10800000">
            <a:off x="7538502" y="0"/>
            <a:ext cx="1605498" cy="547497"/>
          </a:xfrm>
          <a:prstGeom prst="rect">
            <a:avLst/>
          </a:prstGeom>
          <a:noFill/>
          <a:ln>
            <a:noFill/>
          </a:ln>
        </p:spPr>
      </p:pic>
      <p:pic>
        <p:nvPicPr>
          <p:cNvPr id="248" name="Google Shape;248;p25"/>
          <p:cNvPicPr preferRelativeResize="0"/>
          <p:nvPr/>
        </p:nvPicPr>
        <p:blipFill rotWithShape="1">
          <a:blip r:embed="rId9">
            <a:alphaModFix/>
          </a:blip>
          <a:srcRect b="79576" l="63191" r="0" t="0"/>
          <a:stretch/>
        </p:blipFill>
        <p:spPr>
          <a:xfrm flipH="1" rot="10800000">
            <a:off x="7714735" y="4635998"/>
            <a:ext cx="1429264" cy="507502"/>
          </a:xfrm>
          <a:prstGeom prst="rect">
            <a:avLst/>
          </a:prstGeom>
          <a:noFill/>
          <a:ln>
            <a:noFill/>
          </a:ln>
        </p:spPr>
      </p:pic>
      <p:pic>
        <p:nvPicPr>
          <p:cNvPr id="249" name="Google Shape;249;p25"/>
          <p:cNvPicPr preferRelativeResize="0"/>
          <p:nvPr/>
        </p:nvPicPr>
        <p:blipFill rotWithShape="1">
          <a:blip r:embed="rId10">
            <a:alphaModFix/>
          </a:blip>
          <a:srcRect b="0" l="0" r="0" t="0"/>
          <a:stretch/>
        </p:blipFill>
        <p:spPr>
          <a:xfrm rot="10800000">
            <a:off x="8382162" y="3951749"/>
            <a:ext cx="820974" cy="1106103"/>
          </a:xfrm>
          <a:prstGeom prst="rect">
            <a:avLst/>
          </a:prstGeom>
          <a:noFill/>
          <a:ln>
            <a:noFill/>
          </a:ln>
        </p:spPr>
      </p:pic>
      <p:pic>
        <p:nvPicPr>
          <p:cNvPr id="250" name="Google Shape;250;p25"/>
          <p:cNvPicPr preferRelativeResize="0"/>
          <p:nvPr/>
        </p:nvPicPr>
        <p:blipFill rotWithShape="1">
          <a:blip r:embed="rId11">
            <a:alphaModFix/>
          </a:blip>
          <a:srcRect b="0" l="0" r="0" t="0"/>
          <a:stretch/>
        </p:blipFill>
        <p:spPr>
          <a:xfrm flipH="1">
            <a:off x="158687" y="121299"/>
            <a:ext cx="826032" cy="1109595"/>
          </a:xfrm>
          <a:prstGeom prst="rect">
            <a:avLst/>
          </a:prstGeom>
          <a:noFill/>
          <a:ln>
            <a:noFill/>
          </a:ln>
        </p:spPr>
      </p:pic>
      <p:pic>
        <p:nvPicPr>
          <p:cNvPr id="251" name="Google Shape;251;p25"/>
          <p:cNvPicPr preferRelativeResize="0"/>
          <p:nvPr/>
        </p:nvPicPr>
        <p:blipFill rotWithShape="1">
          <a:blip r:embed="rId12">
            <a:alphaModFix/>
          </a:blip>
          <a:srcRect b="19590" l="5336" r="65124" t="0"/>
          <a:stretch/>
        </p:blipFill>
        <p:spPr>
          <a:xfrm flipH="1" rot="10800000">
            <a:off x="0" y="1341638"/>
            <a:ext cx="820974" cy="2385827"/>
          </a:xfrm>
          <a:prstGeom prst="rect">
            <a:avLst/>
          </a:prstGeom>
          <a:noFill/>
          <a:ln>
            <a:noFill/>
          </a:ln>
        </p:spPr>
      </p:pic>
      <p:pic>
        <p:nvPicPr>
          <p:cNvPr id="252" name="Google Shape;252;p25"/>
          <p:cNvPicPr preferRelativeResize="0"/>
          <p:nvPr/>
        </p:nvPicPr>
        <p:blipFill rotWithShape="1">
          <a:blip r:embed="rId12">
            <a:alphaModFix/>
          </a:blip>
          <a:srcRect b="0" l="64954" r="0" t="11756"/>
          <a:stretch/>
        </p:blipFill>
        <p:spPr>
          <a:xfrm flipH="1" rot="10800000">
            <a:off x="8175071" y="416972"/>
            <a:ext cx="973988" cy="2618283"/>
          </a:xfrm>
          <a:prstGeom prst="rect">
            <a:avLst/>
          </a:prstGeom>
          <a:noFill/>
          <a:ln>
            <a:noFill/>
          </a:ln>
        </p:spPr>
      </p:pic>
      <p:pic>
        <p:nvPicPr>
          <p:cNvPr id="253" name="Google Shape;253;p25"/>
          <p:cNvPicPr preferRelativeResize="0"/>
          <p:nvPr/>
        </p:nvPicPr>
        <p:blipFill rotWithShape="1">
          <a:blip r:embed="rId13">
            <a:alphaModFix/>
          </a:blip>
          <a:srcRect b="82896" l="0" r="0" t="3393"/>
          <a:stretch/>
        </p:blipFill>
        <p:spPr>
          <a:xfrm flipH="1" rot="10800000">
            <a:off x="4434502" y="4736672"/>
            <a:ext cx="2706667" cy="406829"/>
          </a:xfrm>
          <a:prstGeom prst="rect">
            <a:avLst/>
          </a:prstGeom>
          <a:noFill/>
          <a:ln>
            <a:noFill/>
          </a:ln>
        </p:spPr>
      </p:pic>
      <p:pic>
        <p:nvPicPr>
          <p:cNvPr id="254" name="Google Shape;254;p25"/>
          <p:cNvPicPr preferRelativeResize="0"/>
          <p:nvPr/>
        </p:nvPicPr>
        <p:blipFill rotWithShape="1">
          <a:blip r:embed="rId14">
            <a:alphaModFix/>
          </a:blip>
          <a:srcRect b="53685" l="2299" r="40569" t="924"/>
          <a:stretch/>
        </p:blipFill>
        <p:spPr>
          <a:xfrm flipH="1" rot="10800000">
            <a:off x="0" y="3796724"/>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255" name="Shape 255"/>
        <p:cNvGrpSpPr/>
        <p:nvPr/>
      </p:nvGrpSpPr>
      <p:grpSpPr>
        <a:xfrm>
          <a:off x="0" y="0"/>
          <a:ext cx="0" cy="0"/>
          <a:chOff x="0" y="0"/>
          <a:chExt cx="0" cy="0"/>
        </a:xfrm>
      </p:grpSpPr>
      <p:pic>
        <p:nvPicPr>
          <p:cNvPr id="256" name="Google Shape;256;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57" name="Google Shape;257;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58" name="Google Shape;258;p26"/>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259" name="Google Shape;259;p26"/>
          <p:cNvPicPr preferRelativeResize="0"/>
          <p:nvPr/>
        </p:nvPicPr>
        <p:blipFill rotWithShape="1">
          <a:blip r:embed="rId7">
            <a:alphaModFix/>
          </a:blip>
          <a:srcRect b="0" l="0" r="0" t="0"/>
          <a:stretch/>
        </p:blipFill>
        <p:spPr>
          <a:xfrm rot="10800000">
            <a:off x="342900" y="307135"/>
            <a:ext cx="8458200" cy="4529231"/>
          </a:xfrm>
          <a:prstGeom prst="rect">
            <a:avLst/>
          </a:prstGeom>
          <a:noFill/>
          <a:ln>
            <a:noFill/>
          </a:ln>
        </p:spPr>
      </p:pic>
      <p:pic>
        <p:nvPicPr>
          <p:cNvPr id="260" name="Google Shape;260;p26"/>
          <p:cNvPicPr preferRelativeResize="0"/>
          <p:nvPr/>
        </p:nvPicPr>
        <p:blipFill rotWithShape="1">
          <a:blip r:embed="rId8">
            <a:alphaModFix/>
          </a:blip>
          <a:srcRect b="54083" l="0" r="61649" t="0"/>
          <a:stretch/>
        </p:blipFill>
        <p:spPr>
          <a:xfrm rot="10800000">
            <a:off x="7361278" y="3794255"/>
            <a:ext cx="1782723" cy="1362394"/>
          </a:xfrm>
          <a:prstGeom prst="rect">
            <a:avLst/>
          </a:prstGeom>
          <a:noFill/>
          <a:ln>
            <a:noFill/>
          </a:ln>
        </p:spPr>
      </p:pic>
      <p:pic>
        <p:nvPicPr>
          <p:cNvPr id="261" name="Google Shape;261;p26"/>
          <p:cNvPicPr preferRelativeResize="0"/>
          <p:nvPr/>
        </p:nvPicPr>
        <p:blipFill rotWithShape="1">
          <a:blip r:embed="rId8">
            <a:alphaModFix/>
          </a:blip>
          <a:srcRect b="0" l="61710" r="0" t="60425"/>
          <a:stretch/>
        </p:blipFill>
        <p:spPr>
          <a:xfrm rot="10800000">
            <a:off x="1" y="13149"/>
            <a:ext cx="1779917" cy="1174220"/>
          </a:xfrm>
          <a:prstGeom prst="rect">
            <a:avLst/>
          </a:prstGeom>
          <a:noFill/>
          <a:ln>
            <a:noFill/>
          </a:ln>
        </p:spPr>
      </p:pic>
      <p:pic>
        <p:nvPicPr>
          <p:cNvPr id="262" name="Google Shape;262;p26"/>
          <p:cNvPicPr preferRelativeResize="0"/>
          <p:nvPr/>
        </p:nvPicPr>
        <p:blipFill rotWithShape="1">
          <a:blip r:embed="rId9">
            <a:alphaModFix/>
          </a:blip>
          <a:srcRect b="0" l="0" r="80670" t="0"/>
          <a:stretch/>
        </p:blipFill>
        <p:spPr>
          <a:xfrm rot="10800000">
            <a:off x="8609034" y="1409487"/>
            <a:ext cx="523188" cy="2967113"/>
          </a:xfrm>
          <a:prstGeom prst="rect">
            <a:avLst/>
          </a:prstGeom>
          <a:noFill/>
          <a:ln>
            <a:noFill/>
          </a:ln>
        </p:spPr>
      </p:pic>
      <p:pic>
        <p:nvPicPr>
          <p:cNvPr id="263" name="Google Shape;263;p26"/>
          <p:cNvPicPr preferRelativeResize="0"/>
          <p:nvPr/>
        </p:nvPicPr>
        <p:blipFill rotWithShape="1">
          <a:blip r:embed="rId10">
            <a:alphaModFix/>
          </a:blip>
          <a:srcRect b="25783" l="73912" r="3313" t="2308"/>
          <a:stretch/>
        </p:blipFill>
        <p:spPr>
          <a:xfrm rot="10800000">
            <a:off x="0" y="3023048"/>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264" name="Google Shape;264;p26"/>
          <p:cNvPicPr preferRelativeResize="0"/>
          <p:nvPr/>
        </p:nvPicPr>
        <p:blipFill rotWithShape="1">
          <a:blip r:embed="rId10">
            <a:alphaModFix/>
          </a:blip>
          <a:srcRect b="0" l="6957" r="66886" t="11619"/>
          <a:stretch/>
        </p:blipFill>
        <p:spPr>
          <a:xfrm flipH="1">
            <a:off x="8235951" y="13150"/>
            <a:ext cx="908050" cy="2622352"/>
          </a:xfrm>
          <a:prstGeom prst="rect">
            <a:avLst/>
          </a:prstGeom>
          <a:noFill/>
          <a:ln>
            <a:noFill/>
          </a:ln>
        </p:spPr>
      </p:pic>
      <p:pic>
        <p:nvPicPr>
          <p:cNvPr id="265" name="Google Shape;265;p26"/>
          <p:cNvPicPr preferRelativeResize="0"/>
          <p:nvPr/>
        </p:nvPicPr>
        <p:blipFill rotWithShape="1">
          <a:blip r:embed="rId11">
            <a:alphaModFix/>
          </a:blip>
          <a:srcRect b="0" l="0" r="0" t="29199"/>
          <a:stretch/>
        </p:blipFill>
        <p:spPr>
          <a:xfrm flipH="1" rot="-5400000">
            <a:off x="-16984" y="3528245"/>
            <a:ext cx="694015" cy="660045"/>
          </a:xfrm>
          <a:prstGeom prst="rect">
            <a:avLst/>
          </a:prstGeom>
          <a:noFill/>
          <a:ln>
            <a:noFill/>
          </a:ln>
        </p:spPr>
      </p:pic>
      <p:pic>
        <p:nvPicPr>
          <p:cNvPr id="266" name="Google Shape;266;p26"/>
          <p:cNvPicPr preferRelativeResize="0"/>
          <p:nvPr/>
        </p:nvPicPr>
        <p:blipFill rotWithShape="1">
          <a:blip r:embed="rId12">
            <a:alphaModFix/>
          </a:blip>
          <a:srcRect b="-2810" l="-1934" r="-10505" t="22274"/>
          <a:stretch/>
        </p:blipFill>
        <p:spPr>
          <a:xfrm flipH="1">
            <a:off x="8027186" y="13149"/>
            <a:ext cx="908049" cy="876301"/>
          </a:xfrm>
          <a:prstGeom prst="rect">
            <a:avLst/>
          </a:prstGeom>
          <a:noFill/>
          <a:ln>
            <a:noFill/>
          </a:ln>
        </p:spPr>
      </p:pic>
      <p:pic>
        <p:nvPicPr>
          <p:cNvPr id="267" name="Google Shape;267;p26"/>
          <p:cNvPicPr preferRelativeResize="0"/>
          <p:nvPr/>
        </p:nvPicPr>
        <p:blipFill rotWithShape="1">
          <a:blip r:embed="rId9">
            <a:alphaModFix/>
          </a:blip>
          <a:srcRect b="11619" l="9726" r="0" t="48806"/>
          <a:stretch/>
        </p:blipFill>
        <p:spPr>
          <a:xfrm rot="10800000">
            <a:off x="61646" y="0"/>
            <a:ext cx="2443430" cy="1174220"/>
          </a:xfrm>
          <a:prstGeom prst="rect">
            <a:avLst/>
          </a:prstGeom>
          <a:noFill/>
          <a:ln>
            <a:noFill/>
          </a:ln>
        </p:spPr>
      </p:pic>
      <p:pic>
        <p:nvPicPr>
          <p:cNvPr id="268" name="Google Shape;268;p26"/>
          <p:cNvPicPr preferRelativeResize="0"/>
          <p:nvPr/>
        </p:nvPicPr>
        <p:blipFill rotWithShape="1">
          <a:blip r:embed="rId13">
            <a:alphaModFix/>
          </a:blip>
          <a:srcRect b="58506" l="0" r="34128" t="1206"/>
          <a:stretch/>
        </p:blipFill>
        <p:spPr>
          <a:xfrm rot="10800000">
            <a:off x="7080023" y="3961316"/>
            <a:ext cx="2052199"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269" name="Shape 269"/>
        <p:cNvGrpSpPr/>
        <p:nvPr/>
      </p:nvGrpSpPr>
      <p:grpSpPr>
        <a:xfrm>
          <a:off x="0" y="0"/>
          <a:ext cx="0" cy="0"/>
          <a:chOff x="0" y="0"/>
          <a:chExt cx="0" cy="0"/>
        </a:xfrm>
      </p:grpSpPr>
      <p:pic>
        <p:nvPicPr>
          <p:cNvPr id="270" name="Google Shape;27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271" name="Google Shape;271;p27"/>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272" name="Google Shape;272;p27">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73" name="Google Shape;273;p27">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74" name="Google Shape;274;p27"/>
          <p:cNvPicPr preferRelativeResize="0"/>
          <p:nvPr/>
        </p:nvPicPr>
        <p:blipFill rotWithShape="1">
          <a:blip r:embed="rId8">
            <a:alphaModFix/>
          </a:blip>
          <a:srcRect b="54610" l="61710" r="0" t="0"/>
          <a:stretch/>
        </p:blipFill>
        <p:spPr>
          <a:xfrm flipH="1">
            <a:off x="0" y="0"/>
            <a:ext cx="1779917" cy="1346775"/>
          </a:xfrm>
          <a:prstGeom prst="rect">
            <a:avLst/>
          </a:prstGeom>
          <a:noFill/>
          <a:ln>
            <a:noFill/>
          </a:ln>
        </p:spPr>
      </p:pic>
      <p:pic>
        <p:nvPicPr>
          <p:cNvPr id="275" name="Google Shape;275;p27"/>
          <p:cNvPicPr preferRelativeResize="0"/>
          <p:nvPr/>
        </p:nvPicPr>
        <p:blipFill rotWithShape="1">
          <a:blip r:embed="rId8">
            <a:alphaModFix/>
          </a:blip>
          <a:srcRect b="0" l="0" r="61649" t="54083"/>
          <a:stretch/>
        </p:blipFill>
        <p:spPr>
          <a:xfrm flipH="1">
            <a:off x="7361277" y="3781106"/>
            <a:ext cx="1782723" cy="1362394"/>
          </a:xfrm>
          <a:prstGeom prst="rect">
            <a:avLst/>
          </a:prstGeom>
          <a:noFill/>
          <a:ln>
            <a:noFill/>
          </a:ln>
        </p:spPr>
      </p:pic>
      <p:pic>
        <p:nvPicPr>
          <p:cNvPr id="276" name="Google Shape;276;p27"/>
          <p:cNvPicPr preferRelativeResize="0"/>
          <p:nvPr/>
        </p:nvPicPr>
        <p:blipFill rotWithShape="1">
          <a:blip r:embed="rId9">
            <a:alphaModFix/>
          </a:blip>
          <a:srcRect b="0" l="34156" r="0" t="0"/>
          <a:stretch/>
        </p:blipFill>
        <p:spPr>
          <a:xfrm flipH="1">
            <a:off x="8431479" y="2652434"/>
            <a:ext cx="712522" cy="1457978"/>
          </a:xfrm>
          <a:prstGeom prst="rect">
            <a:avLst/>
          </a:prstGeom>
          <a:noFill/>
          <a:ln>
            <a:noFill/>
          </a:ln>
        </p:spPr>
      </p:pic>
      <p:pic>
        <p:nvPicPr>
          <p:cNvPr id="277" name="Google Shape;277;p27"/>
          <p:cNvPicPr preferRelativeResize="0"/>
          <p:nvPr/>
        </p:nvPicPr>
        <p:blipFill rotWithShape="1">
          <a:blip r:embed="rId10">
            <a:alphaModFix/>
          </a:blip>
          <a:srcRect b="0" l="0" r="0" t="29529"/>
          <a:stretch/>
        </p:blipFill>
        <p:spPr>
          <a:xfrm rot="-5400000">
            <a:off x="-23930" y="889906"/>
            <a:ext cx="896458" cy="848597"/>
          </a:xfrm>
          <a:prstGeom prst="rect">
            <a:avLst/>
          </a:prstGeom>
          <a:noFill/>
          <a:ln>
            <a:noFill/>
          </a:ln>
        </p:spPr>
      </p:pic>
      <p:pic>
        <p:nvPicPr>
          <p:cNvPr id="278" name="Google Shape;278;p27"/>
          <p:cNvPicPr preferRelativeResize="0"/>
          <p:nvPr/>
        </p:nvPicPr>
        <p:blipFill rotWithShape="1">
          <a:blip r:embed="rId11">
            <a:alphaModFix/>
          </a:blip>
          <a:srcRect b="26093" l="3418" r="76946" t="43831"/>
          <a:stretch/>
        </p:blipFill>
        <p:spPr>
          <a:xfrm flipH="1">
            <a:off x="8252639" y="-1"/>
            <a:ext cx="891361" cy="892340"/>
          </a:xfrm>
          <a:prstGeom prst="rect">
            <a:avLst/>
          </a:prstGeom>
          <a:noFill/>
          <a:ln>
            <a:noFill/>
          </a:ln>
        </p:spPr>
      </p:pic>
      <p:pic>
        <p:nvPicPr>
          <p:cNvPr id="279" name="Google Shape;279;p27"/>
          <p:cNvPicPr preferRelativeResize="0"/>
          <p:nvPr/>
        </p:nvPicPr>
        <p:blipFill rotWithShape="1">
          <a:blip r:embed="rId11">
            <a:alphaModFix/>
          </a:blip>
          <a:srcRect b="10903" l="71483" r="5216" t="43179"/>
          <a:stretch/>
        </p:blipFill>
        <p:spPr>
          <a:xfrm flipH="1">
            <a:off x="0" y="3781106"/>
            <a:ext cx="1057771" cy="1362394"/>
          </a:xfrm>
          <a:prstGeom prst="rect">
            <a:avLst/>
          </a:prstGeom>
          <a:noFill/>
          <a:ln>
            <a:noFill/>
          </a:ln>
        </p:spPr>
      </p:pic>
      <p:pic>
        <p:nvPicPr>
          <p:cNvPr id="280" name="Google Shape;280;p27"/>
          <p:cNvPicPr preferRelativeResize="0"/>
          <p:nvPr/>
        </p:nvPicPr>
        <p:blipFill rotWithShape="1">
          <a:blip r:embed="rId12">
            <a:alphaModFix/>
          </a:blip>
          <a:srcRect b="0" l="0" r="0" t="71975"/>
          <a:stretch/>
        </p:blipFill>
        <p:spPr>
          <a:xfrm flipH="1">
            <a:off x="6278900" y="0"/>
            <a:ext cx="2706667" cy="831527"/>
          </a:xfrm>
          <a:prstGeom prst="rect">
            <a:avLst/>
          </a:prstGeom>
          <a:noFill/>
          <a:ln>
            <a:noFill/>
          </a:ln>
        </p:spPr>
      </p:pic>
      <p:pic>
        <p:nvPicPr>
          <p:cNvPr id="281" name="Google Shape;281;p27"/>
          <p:cNvPicPr preferRelativeResize="0"/>
          <p:nvPr/>
        </p:nvPicPr>
        <p:blipFill rotWithShape="1">
          <a:blip r:embed="rId13">
            <a:alphaModFix/>
          </a:blip>
          <a:srcRect b="34945" l="49772" r="13006" t="0"/>
          <a:stretch/>
        </p:blipFill>
        <p:spPr>
          <a:xfrm flipH="1">
            <a:off x="-1" y="1866459"/>
            <a:ext cx="1057772" cy="1930267"/>
          </a:xfrm>
          <a:prstGeom prst="rect">
            <a:avLst/>
          </a:prstGeom>
          <a:noFill/>
          <a:ln>
            <a:noFill/>
          </a:ln>
        </p:spPr>
      </p:pic>
      <p:pic>
        <p:nvPicPr>
          <p:cNvPr id="282" name="Google Shape;282;p27"/>
          <p:cNvPicPr preferRelativeResize="0"/>
          <p:nvPr/>
        </p:nvPicPr>
        <p:blipFill rotWithShape="1">
          <a:blip r:embed="rId14">
            <a:alphaModFix/>
          </a:blip>
          <a:srcRect b="77042" l="0" r="0" t="0"/>
          <a:stretch/>
        </p:blipFill>
        <p:spPr>
          <a:xfrm flipH="1">
            <a:off x="1274197" y="4462303"/>
            <a:ext cx="3115469" cy="681197"/>
          </a:xfrm>
          <a:prstGeom prst="rect">
            <a:avLst/>
          </a:prstGeom>
          <a:noFill/>
          <a:ln>
            <a:noFill/>
          </a:ln>
        </p:spPr>
      </p:pic>
      <p:sp>
        <p:nvSpPr>
          <p:cNvPr id="283" name="Google Shape;283;p27"/>
          <p:cNvSpPr/>
          <p:nvPr>
            <p:ph idx="2" type="pic"/>
          </p:nvPr>
        </p:nvSpPr>
        <p:spPr>
          <a:xfrm>
            <a:off x="3397023" y="587828"/>
            <a:ext cx="2349954" cy="3967844"/>
          </a:xfrm>
          <a:prstGeom prst="roundRect">
            <a:avLst>
              <a:gd fmla="val 7486" name="adj"/>
            </a:avLst>
          </a:prstGeom>
          <a:solidFill>
            <a:srgbClr val="F2F2F2"/>
          </a:solidFill>
          <a:ln>
            <a:noFill/>
          </a:ln>
        </p:spPr>
      </p:sp>
      <p:sp>
        <p:nvSpPr>
          <p:cNvPr id="284" name="Google Shape;284;p27"/>
          <p:cNvSpPr/>
          <p:nvPr>
            <p:ph idx="3" type="pic"/>
          </p:nvPr>
        </p:nvSpPr>
        <p:spPr>
          <a:xfrm>
            <a:off x="6009595" y="587828"/>
            <a:ext cx="2349954" cy="3967844"/>
          </a:xfrm>
          <a:prstGeom prst="roundRect">
            <a:avLst>
              <a:gd fmla="val 748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87" name="Google Shape;287;p28"/>
          <p:cNvPicPr preferRelativeResize="0"/>
          <p:nvPr/>
        </p:nvPicPr>
        <p:blipFill rotWithShape="1">
          <a:blip r:embed="rId3">
            <a:alphaModFix/>
          </a:blip>
          <a:srcRect b="8316" l="0" r="0" t="0"/>
          <a:stretch/>
        </p:blipFill>
        <p:spPr>
          <a:xfrm rot="10800000">
            <a:off x="4993133" y="0"/>
            <a:ext cx="2841835" cy="2720338"/>
          </a:xfrm>
          <a:prstGeom prst="rect">
            <a:avLst/>
          </a:prstGeom>
          <a:noFill/>
          <a:ln>
            <a:noFill/>
          </a:ln>
        </p:spPr>
      </p:pic>
      <p:pic>
        <p:nvPicPr>
          <p:cNvPr id="288" name="Google Shape;288;p28">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89" name="Google Shape;289;p28">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90" name="Google Shape;290;p28"/>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291" name="Google Shape;291;p28"/>
          <p:cNvPicPr preferRelativeResize="0"/>
          <p:nvPr/>
        </p:nvPicPr>
        <p:blipFill rotWithShape="1">
          <a:blip r:embed="rId9">
            <a:alphaModFix/>
          </a:blip>
          <a:srcRect b="76349" l="1" r="66376" t="0"/>
          <a:stretch/>
        </p:blipFill>
        <p:spPr>
          <a:xfrm rot="10800000">
            <a:off x="7897522" y="4555783"/>
            <a:ext cx="1305614" cy="587717"/>
          </a:xfrm>
          <a:prstGeom prst="rect">
            <a:avLst/>
          </a:prstGeom>
          <a:noFill/>
          <a:ln>
            <a:noFill/>
          </a:ln>
        </p:spPr>
      </p:pic>
      <p:pic>
        <p:nvPicPr>
          <p:cNvPr id="292" name="Google Shape;292;p28"/>
          <p:cNvPicPr preferRelativeResize="0"/>
          <p:nvPr/>
        </p:nvPicPr>
        <p:blipFill rotWithShape="1">
          <a:blip r:embed="rId9">
            <a:alphaModFix/>
          </a:blip>
          <a:srcRect b="0" l="0" r="64765" t="69774"/>
          <a:stretch/>
        </p:blipFill>
        <p:spPr>
          <a:xfrm rot="10800000">
            <a:off x="7834969" y="0"/>
            <a:ext cx="1368167" cy="751103"/>
          </a:xfrm>
          <a:prstGeom prst="rect">
            <a:avLst/>
          </a:prstGeom>
          <a:noFill/>
          <a:ln>
            <a:noFill/>
          </a:ln>
        </p:spPr>
      </p:pic>
      <p:pic>
        <p:nvPicPr>
          <p:cNvPr id="293" name="Google Shape;293;p28"/>
          <p:cNvPicPr preferRelativeResize="0"/>
          <p:nvPr/>
        </p:nvPicPr>
        <p:blipFill rotWithShape="1">
          <a:blip r:embed="rId9">
            <a:alphaModFix/>
          </a:blip>
          <a:srcRect b="0" l="58652" r="0" t="77966"/>
          <a:stretch/>
        </p:blipFill>
        <p:spPr>
          <a:xfrm rot="10800000">
            <a:off x="59136" y="0"/>
            <a:ext cx="1605498" cy="547497"/>
          </a:xfrm>
          <a:prstGeom prst="rect">
            <a:avLst/>
          </a:prstGeom>
          <a:noFill/>
          <a:ln>
            <a:noFill/>
          </a:ln>
        </p:spPr>
      </p:pic>
      <p:pic>
        <p:nvPicPr>
          <p:cNvPr id="294" name="Google Shape;294;p28"/>
          <p:cNvPicPr preferRelativeResize="0"/>
          <p:nvPr/>
        </p:nvPicPr>
        <p:blipFill rotWithShape="1">
          <a:blip r:embed="rId9">
            <a:alphaModFix/>
          </a:blip>
          <a:srcRect b="79576" l="63191" r="0" t="0"/>
          <a:stretch/>
        </p:blipFill>
        <p:spPr>
          <a:xfrm rot="10800000">
            <a:off x="59137" y="4635998"/>
            <a:ext cx="1429264" cy="507502"/>
          </a:xfrm>
          <a:prstGeom prst="rect">
            <a:avLst/>
          </a:prstGeom>
          <a:noFill/>
          <a:ln>
            <a:noFill/>
          </a:ln>
        </p:spPr>
      </p:pic>
      <p:pic>
        <p:nvPicPr>
          <p:cNvPr id="295" name="Google Shape;295;p28"/>
          <p:cNvPicPr preferRelativeResize="0"/>
          <p:nvPr/>
        </p:nvPicPr>
        <p:blipFill rotWithShape="1">
          <a:blip r:embed="rId10">
            <a:alphaModFix/>
          </a:blip>
          <a:srcRect b="0" l="0" r="0" t="0"/>
          <a:stretch/>
        </p:blipFill>
        <p:spPr>
          <a:xfrm flipH="1" rot="10800000">
            <a:off x="0" y="3951749"/>
            <a:ext cx="820974" cy="1106103"/>
          </a:xfrm>
          <a:prstGeom prst="rect">
            <a:avLst/>
          </a:prstGeom>
          <a:noFill/>
          <a:ln>
            <a:noFill/>
          </a:ln>
        </p:spPr>
      </p:pic>
      <p:pic>
        <p:nvPicPr>
          <p:cNvPr id="296" name="Google Shape;296;p28"/>
          <p:cNvPicPr preferRelativeResize="0"/>
          <p:nvPr/>
        </p:nvPicPr>
        <p:blipFill rotWithShape="1">
          <a:blip r:embed="rId11">
            <a:alphaModFix/>
          </a:blip>
          <a:srcRect b="0" l="0" r="0" t="0"/>
          <a:stretch/>
        </p:blipFill>
        <p:spPr>
          <a:xfrm>
            <a:off x="8218417" y="121299"/>
            <a:ext cx="826032" cy="1109595"/>
          </a:xfrm>
          <a:prstGeom prst="rect">
            <a:avLst/>
          </a:prstGeom>
          <a:noFill/>
          <a:ln>
            <a:noFill/>
          </a:ln>
        </p:spPr>
      </p:pic>
      <p:pic>
        <p:nvPicPr>
          <p:cNvPr id="297" name="Google Shape;297;p28"/>
          <p:cNvPicPr preferRelativeResize="0"/>
          <p:nvPr/>
        </p:nvPicPr>
        <p:blipFill rotWithShape="1">
          <a:blip r:embed="rId12">
            <a:alphaModFix/>
          </a:blip>
          <a:srcRect b="19590" l="5336" r="65124" t="0"/>
          <a:stretch/>
        </p:blipFill>
        <p:spPr>
          <a:xfrm rot="10800000">
            <a:off x="8382162" y="1341638"/>
            <a:ext cx="820974" cy="2385827"/>
          </a:xfrm>
          <a:prstGeom prst="rect">
            <a:avLst/>
          </a:prstGeom>
          <a:noFill/>
          <a:ln>
            <a:noFill/>
          </a:ln>
        </p:spPr>
      </p:pic>
      <p:pic>
        <p:nvPicPr>
          <p:cNvPr id="298" name="Google Shape;298;p28"/>
          <p:cNvPicPr preferRelativeResize="0"/>
          <p:nvPr/>
        </p:nvPicPr>
        <p:blipFill rotWithShape="1">
          <a:blip r:embed="rId12">
            <a:alphaModFix/>
          </a:blip>
          <a:srcRect b="0" l="64954" r="0" t="11756"/>
          <a:stretch/>
        </p:blipFill>
        <p:spPr>
          <a:xfrm rot="10800000">
            <a:off x="54078" y="416972"/>
            <a:ext cx="973988" cy="2618283"/>
          </a:xfrm>
          <a:prstGeom prst="rect">
            <a:avLst/>
          </a:prstGeom>
          <a:noFill/>
          <a:ln>
            <a:noFill/>
          </a:ln>
        </p:spPr>
      </p:pic>
      <p:pic>
        <p:nvPicPr>
          <p:cNvPr id="299" name="Google Shape;299;p28"/>
          <p:cNvPicPr preferRelativeResize="0"/>
          <p:nvPr/>
        </p:nvPicPr>
        <p:blipFill rotWithShape="1">
          <a:blip r:embed="rId13">
            <a:alphaModFix/>
          </a:blip>
          <a:srcRect b="82896" l="0" r="0" t="3393"/>
          <a:stretch/>
        </p:blipFill>
        <p:spPr>
          <a:xfrm rot="10800000">
            <a:off x="2061968" y="4736672"/>
            <a:ext cx="2706667" cy="406829"/>
          </a:xfrm>
          <a:prstGeom prst="rect">
            <a:avLst/>
          </a:prstGeom>
          <a:noFill/>
          <a:ln>
            <a:noFill/>
          </a:ln>
        </p:spPr>
      </p:pic>
      <p:pic>
        <p:nvPicPr>
          <p:cNvPr id="300" name="Google Shape;300;p28"/>
          <p:cNvPicPr preferRelativeResize="0"/>
          <p:nvPr/>
        </p:nvPicPr>
        <p:blipFill rotWithShape="1">
          <a:blip r:embed="rId14">
            <a:alphaModFix/>
          </a:blip>
          <a:srcRect b="53685" l="2299" r="40569" t="924"/>
          <a:stretch/>
        </p:blipFill>
        <p:spPr>
          <a:xfrm rot="10800000">
            <a:off x="7423219" y="3796724"/>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301" name="Shape 301"/>
        <p:cNvGrpSpPr/>
        <p:nvPr/>
      </p:nvGrpSpPr>
      <p:grpSpPr>
        <a:xfrm>
          <a:off x="0" y="0"/>
          <a:ext cx="0" cy="0"/>
          <a:chOff x="0" y="0"/>
          <a:chExt cx="0" cy="0"/>
        </a:xfrm>
      </p:grpSpPr>
      <p:pic>
        <p:nvPicPr>
          <p:cNvPr id="302" name="Google Shape;302;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303" name="Google Shape;303;p29"/>
          <p:cNvPicPr preferRelativeResize="0"/>
          <p:nvPr/>
        </p:nvPicPr>
        <p:blipFill rotWithShape="1">
          <a:blip r:embed="rId3">
            <a:alphaModFix/>
          </a:blip>
          <a:srcRect b="8316" l="0" r="0" t="0"/>
          <a:stretch/>
        </p:blipFill>
        <p:spPr>
          <a:xfrm flipH="1">
            <a:off x="4993133" y="2423162"/>
            <a:ext cx="2841835" cy="2720338"/>
          </a:xfrm>
          <a:prstGeom prst="rect">
            <a:avLst/>
          </a:prstGeom>
          <a:noFill/>
          <a:ln>
            <a:noFill/>
          </a:ln>
        </p:spPr>
      </p:pic>
      <p:pic>
        <p:nvPicPr>
          <p:cNvPr id="304" name="Google Shape;304;p29"/>
          <p:cNvPicPr preferRelativeResize="0"/>
          <p:nvPr/>
        </p:nvPicPr>
        <p:blipFill rotWithShape="1">
          <a:blip r:embed="rId4">
            <a:alphaModFix/>
          </a:blip>
          <a:srcRect b="0" l="0" r="0" t="0"/>
          <a:stretch/>
        </p:blipFill>
        <p:spPr>
          <a:xfrm flipH="1">
            <a:off x="342900" y="307135"/>
            <a:ext cx="8458200" cy="4529230"/>
          </a:xfrm>
          <a:prstGeom prst="rect">
            <a:avLst/>
          </a:prstGeom>
          <a:noFill/>
          <a:ln>
            <a:noFill/>
          </a:ln>
        </p:spPr>
      </p:pic>
      <p:pic>
        <p:nvPicPr>
          <p:cNvPr id="305" name="Google Shape;305;p29">
            <a:hlinkClick r:id="rId5"/>
          </p:cNvPr>
          <p:cNvPicPr preferRelativeResize="0"/>
          <p:nvPr/>
        </p:nvPicPr>
        <p:blipFill rotWithShape="1">
          <a:blip r:embed="rId6">
            <a:alphaModFix/>
          </a:blip>
          <a:srcRect b="0" l="29909" r="0" t="0"/>
          <a:stretch/>
        </p:blipFill>
        <p:spPr>
          <a:xfrm>
            <a:off x="4518422" y="5297943"/>
            <a:ext cx="1299346" cy="142875"/>
          </a:xfrm>
          <a:prstGeom prst="rect">
            <a:avLst/>
          </a:prstGeom>
          <a:noFill/>
          <a:ln>
            <a:noFill/>
          </a:ln>
        </p:spPr>
      </p:pic>
      <p:sp>
        <p:nvSpPr>
          <p:cNvPr id="306" name="Google Shape;306;p29">
            <a:hlinkClick r:id="rId7"/>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8">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07" name="Google Shape;307;p29"/>
          <p:cNvPicPr preferRelativeResize="0"/>
          <p:nvPr/>
        </p:nvPicPr>
        <p:blipFill rotWithShape="1">
          <a:blip r:embed="rId9">
            <a:alphaModFix/>
          </a:blip>
          <a:srcRect b="76349" l="1" r="66376" t="0"/>
          <a:stretch/>
        </p:blipFill>
        <p:spPr>
          <a:xfrm flipH="1">
            <a:off x="7897522" y="0"/>
            <a:ext cx="1305614" cy="587717"/>
          </a:xfrm>
          <a:prstGeom prst="rect">
            <a:avLst/>
          </a:prstGeom>
          <a:noFill/>
          <a:ln>
            <a:noFill/>
          </a:ln>
        </p:spPr>
      </p:pic>
      <p:pic>
        <p:nvPicPr>
          <p:cNvPr id="308" name="Google Shape;308;p29"/>
          <p:cNvPicPr preferRelativeResize="0"/>
          <p:nvPr/>
        </p:nvPicPr>
        <p:blipFill rotWithShape="1">
          <a:blip r:embed="rId9">
            <a:alphaModFix/>
          </a:blip>
          <a:srcRect b="0" l="0" r="64765" t="69774"/>
          <a:stretch/>
        </p:blipFill>
        <p:spPr>
          <a:xfrm flipH="1">
            <a:off x="7834969" y="4392398"/>
            <a:ext cx="1368167" cy="751103"/>
          </a:xfrm>
          <a:prstGeom prst="rect">
            <a:avLst/>
          </a:prstGeom>
          <a:noFill/>
          <a:ln>
            <a:noFill/>
          </a:ln>
        </p:spPr>
      </p:pic>
      <p:pic>
        <p:nvPicPr>
          <p:cNvPr id="309" name="Google Shape;309;p29"/>
          <p:cNvPicPr preferRelativeResize="0"/>
          <p:nvPr/>
        </p:nvPicPr>
        <p:blipFill rotWithShape="1">
          <a:blip r:embed="rId9">
            <a:alphaModFix/>
          </a:blip>
          <a:srcRect b="0" l="58652" r="0" t="77966"/>
          <a:stretch/>
        </p:blipFill>
        <p:spPr>
          <a:xfrm flipH="1">
            <a:off x="59136" y="4596003"/>
            <a:ext cx="1605498" cy="547497"/>
          </a:xfrm>
          <a:prstGeom prst="rect">
            <a:avLst/>
          </a:prstGeom>
          <a:noFill/>
          <a:ln>
            <a:noFill/>
          </a:ln>
        </p:spPr>
      </p:pic>
      <p:pic>
        <p:nvPicPr>
          <p:cNvPr id="310" name="Google Shape;310;p29"/>
          <p:cNvPicPr preferRelativeResize="0"/>
          <p:nvPr/>
        </p:nvPicPr>
        <p:blipFill rotWithShape="1">
          <a:blip r:embed="rId9">
            <a:alphaModFix/>
          </a:blip>
          <a:srcRect b="79576" l="63191" r="0" t="0"/>
          <a:stretch/>
        </p:blipFill>
        <p:spPr>
          <a:xfrm flipH="1">
            <a:off x="59137" y="0"/>
            <a:ext cx="1429264" cy="507502"/>
          </a:xfrm>
          <a:prstGeom prst="rect">
            <a:avLst/>
          </a:prstGeom>
          <a:noFill/>
          <a:ln>
            <a:noFill/>
          </a:ln>
        </p:spPr>
      </p:pic>
      <p:pic>
        <p:nvPicPr>
          <p:cNvPr id="311" name="Google Shape;311;p29"/>
          <p:cNvPicPr preferRelativeResize="0"/>
          <p:nvPr/>
        </p:nvPicPr>
        <p:blipFill rotWithShape="1">
          <a:blip r:embed="rId10">
            <a:alphaModFix/>
          </a:blip>
          <a:srcRect b="0" l="0" r="0" t="0"/>
          <a:stretch/>
        </p:blipFill>
        <p:spPr>
          <a:xfrm flipH="1" rot="10800000">
            <a:off x="8218417" y="3912606"/>
            <a:ext cx="826032" cy="1109595"/>
          </a:xfrm>
          <a:prstGeom prst="rect">
            <a:avLst/>
          </a:prstGeom>
          <a:noFill/>
          <a:ln>
            <a:noFill/>
          </a:ln>
        </p:spPr>
      </p:pic>
      <p:pic>
        <p:nvPicPr>
          <p:cNvPr id="312" name="Google Shape;312;p29"/>
          <p:cNvPicPr preferRelativeResize="0"/>
          <p:nvPr/>
        </p:nvPicPr>
        <p:blipFill rotWithShape="1">
          <a:blip r:embed="rId11">
            <a:alphaModFix/>
          </a:blip>
          <a:srcRect b="19590" l="5336" r="65124" t="0"/>
          <a:stretch/>
        </p:blipFill>
        <p:spPr>
          <a:xfrm flipH="1">
            <a:off x="8382162" y="1416035"/>
            <a:ext cx="820974" cy="2385827"/>
          </a:xfrm>
          <a:prstGeom prst="rect">
            <a:avLst/>
          </a:prstGeom>
          <a:noFill/>
          <a:ln>
            <a:noFill/>
          </a:ln>
        </p:spPr>
      </p:pic>
      <p:pic>
        <p:nvPicPr>
          <p:cNvPr id="313" name="Google Shape;313;p29"/>
          <p:cNvPicPr preferRelativeResize="0"/>
          <p:nvPr/>
        </p:nvPicPr>
        <p:blipFill rotWithShape="1">
          <a:blip r:embed="rId11">
            <a:alphaModFix/>
          </a:blip>
          <a:srcRect b="0" l="64954" r="0" t="11756"/>
          <a:stretch/>
        </p:blipFill>
        <p:spPr>
          <a:xfrm flipH="1">
            <a:off x="54078" y="2108245"/>
            <a:ext cx="973988" cy="2618283"/>
          </a:xfrm>
          <a:prstGeom prst="rect">
            <a:avLst/>
          </a:prstGeom>
          <a:noFill/>
          <a:ln>
            <a:noFill/>
          </a:ln>
        </p:spPr>
      </p:pic>
      <p:pic>
        <p:nvPicPr>
          <p:cNvPr id="314" name="Google Shape;314;p29"/>
          <p:cNvPicPr preferRelativeResize="0"/>
          <p:nvPr/>
        </p:nvPicPr>
        <p:blipFill rotWithShape="1">
          <a:blip r:embed="rId12">
            <a:alphaModFix/>
          </a:blip>
          <a:srcRect b="82896" l="0" r="0" t="3393"/>
          <a:stretch/>
        </p:blipFill>
        <p:spPr>
          <a:xfrm flipH="1">
            <a:off x="2061968" y="0"/>
            <a:ext cx="2706667" cy="406829"/>
          </a:xfrm>
          <a:prstGeom prst="rect">
            <a:avLst/>
          </a:prstGeom>
          <a:noFill/>
          <a:ln>
            <a:noFill/>
          </a:ln>
        </p:spPr>
      </p:pic>
      <p:pic>
        <p:nvPicPr>
          <p:cNvPr id="315" name="Google Shape;315;p29"/>
          <p:cNvPicPr preferRelativeResize="0"/>
          <p:nvPr/>
        </p:nvPicPr>
        <p:blipFill rotWithShape="1">
          <a:blip r:embed="rId13">
            <a:alphaModFix/>
          </a:blip>
          <a:srcRect b="53685" l="2299" r="40569" t="924"/>
          <a:stretch/>
        </p:blipFill>
        <p:spPr>
          <a:xfrm flipH="1">
            <a:off x="7423219" y="1"/>
            <a:ext cx="1779917" cy="1346775"/>
          </a:xfrm>
          <a:prstGeom prst="rect">
            <a:avLst/>
          </a:prstGeom>
          <a:noFill/>
          <a:ln>
            <a:noFill/>
          </a:ln>
        </p:spPr>
      </p:pic>
      <p:sp>
        <p:nvSpPr>
          <p:cNvPr id="316" name="Google Shape;316;p29"/>
          <p:cNvSpPr/>
          <p:nvPr>
            <p:ph idx="2" type="pic"/>
          </p:nvPr>
        </p:nvSpPr>
        <p:spPr>
          <a:xfrm>
            <a:off x="616075" y="561272"/>
            <a:ext cx="7908435" cy="2010479"/>
          </a:xfrm>
          <a:prstGeom prst="roundRect">
            <a:avLst>
              <a:gd fmla="val 906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317" name="Shape 317"/>
        <p:cNvGrpSpPr/>
        <p:nvPr/>
      </p:nvGrpSpPr>
      <p:grpSpPr>
        <a:xfrm>
          <a:off x="0" y="0"/>
          <a:ext cx="0" cy="0"/>
          <a:chOff x="0" y="0"/>
          <a:chExt cx="0" cy="0"/>
        </a:xfrm>
      </p:grpSpPr>
      <p:pic>
        <p:nvPicPr>
          <p:cNvPr id="318" name="Google Shape;318;p30"/>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19" name="Google Shape;319;p30">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20" name="Google Shape;320;p30">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21" name="Google Shape;321;p30"/>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322" name="Google Shape;322;p30"/>
          <p:cNvPicPr preferRelativeResize="0"/>
          <p:nvPr/>
        </p:nvPicPr>
        <p:blipFill rotWithShape="1">
          <a:blip r:embed="rId8">
            <a:alphaModFix/>
          </a:blip>
          <a:srcRect b="54083" l="0" r="61649" t="0"/>
          <a:stretch/>
        </p:blipFill>
        <p:spPr>
          <a:xfrm flipH="1">
            <a:off x="6053644" y="0"/>
            <a:ext cx="3090356" cy="2361714"/>
          </a:xfrm>
          <a:prstGeom prst="rect">
            <a:avLst/>
          </a:prstGeom>
          <a:noFill/>
          <a:ln>
            <a:noFill/>
          </a:ln>
        </p:spPr>
      </p:pic>
      <p:pic>
        <p:nvPicPr>
          <p:cNvPr id="323" name="Google Shape;323;p30"/>
          <p:cNvPicPr preferRelativeResize="0"/>
          <p:nvPr/>
        </p:nvPicPr>
        <p:blipFill rotWithShape="1">
          <a:blip r:embed="rId8">
            <a:alphaModFix/>
          </a:blip>
          <a:srcRect b="54610" l="61710" r="0" t="0"/>
          <a:stretch/>
        </p:blipFill>
        <p:spPr>
          <a:xfrm flipH="1">
            <a:off x="0" y="0"/>
            <a:ext cx="3085492" cy="2334639"/>
          </a:xfrm>
          <a:prstGeom prst="rect">
            <a:avLst/>
          </a:prstGeom>
          <a:noFill/>
          <a:ln>
            <a:noFill/>
          </a:ln>
        </p:spPr>
      </p:pic>
      <p:pic>
        <p:nvPicPr>
          <p:cNvPr id="324" name="Google Shape;324;p30"/>
          <p:cNvPicPr preferRelativeResize="0"/>
          <p:nvPr/>
        </p:nvPicPr>
        <p:blipFill rotWithShape="1">
          <a:blip r:embed="rId8">
            <a:alphaModFix/>
          </a:blip>
          <a:srcRect b="0" l="0" r="61649" t="54083"/>
          <a:stretch/>
        </p:blipFill>
        <p:spPr>
          <a:xfrm flipH="1">
            <a:off x="6053644" y="2781786"/>
            <a:ext cx="3090356" cy="2361714"/>
          </a:xfrm>
          <a:prstGeom prst="rect">
            <a:avLst/>
          </a:prstGeom>
          <a:noFill/>
          <a:ln>
            <a:noFill/>
          </a:ln>
        </p:spPr>
      </p:pic>
      <p:pic>
        <p:nvPicPr>
          <p:cNvPr id="325" name="Google Shape;325;p30"/>
          <p:cNvPicPr preferRelativeResize="0"/>
          <p:nvPr/>
        </p:nvPicPr>
        <p:blipFill rotWithShape="1">
          <a:blip r:embed="rId8">
            <a:alphaModFix/>
          </a:blip>
          <a:srcRect b="0" l="61710" r="0" t="60425"/>
          <a:stretch/>
        </p:blipFill>
        <p:spPr>
          <a:xfrm flipH="1">
            <a:off x="0" y="3107987"/>
            <a:ext cx="3085492" cy="2035513"/>
          </a:xfrm>
          <a:prstGeom prst="rect">
            <a:avLst/>
          </a:prstGeom>
          <a:noFill/>
          <a:ln>
            <a:noFill/>
          </a:ln>
        </p:spPr>
      </p:pic>
      <p:pic>
        <p:nvPicPr>
          <p:cNvPr id="326" name="Google Shape;326;p30"/>
          <p:cNvPicPr preferRelativeResize="0"/>
          <p:nvPr/>
        </p:nvPicPr>
        <p:blipFill rotWithShape="1">
          <a:blip r:embed="rId9">
            <a:alphaModFix/>
          </a:blip>
          <a:srcRect b="0" l="0" r="0" t="0"/>
          <a:stretch/>
        </p:blipFill>
        <p:spPr>
          <a:xfrm flipH="1">
            <a:off x="6499716" y="32875"/>
            <a:ext cx="1391882" cy="1875290"/>
          </a:xfrm>
          <a:prstGeom prst="rect">
            <a:avLst/>
          </a:prstGeom>
          <a:noFill/>
          <a:ln>
            <a:noFill/>
          </a:ln>
        </p:spPr>
      </p:pic>
      <p:pic>
        <p:nvPicPr>
          <p:cNvPr id="327" name="Google Shape;327;p30"/>
          <p:cNvPicPr preferRelativeResize="0"/>
          <p:nvPr/>
        </p:nvPicPr>
        <p:blipFill rotWithShape="1">
          <a:blip r:embed="rId10">
            <a:alphaModFix/>
          </a:blip>
          <a:srcRect b="0" l="0" r="0" t="0"/>
          <a:stretch/>
        </p:blipFill>
        <p:spPr>
          <a:xfrm rot="-5400000">
            <a:off x="749345" y="37188"/>
            <a:ext cx="1396049" cy="1875289"/>
          </a:xfrm>
          <a:prstGeom prst="rect">
            <a:avLst/>
          </a:prstGeom>
          <a:noFill/>
          <a:ln>
            <a:noFill/>
          </a:ln>
        </p:spPr>
      </p:pic>
      <p:pic>
        <p:nvPicPr>
          <p:cNvPr id="328" name="Google Shape;328;p30"/>
          <p:cNvPicPr preferRelativeResize="0"/>
          <p:nvPr/>
        </p:nvPicPr>
        <p:blipFill rotWithShape="1">
          <a:blip r:embed="rId11">
            <a:alphaModFix/>
          </a:blip>
          <a:srcRect b="26092" l="0" r="76947" t="42133"/>
          <a:stretch/>
        </p:blipFill>
        <p:spPr>
          <a:xfrm flipH="1">
            <a:off x="7329852" y="1848410"/>
            <a:ext cx="1814148" cy="1634247"/>
          </a:xfrm>
          <a:prstGeom prst="rect">
            <a:avLst/>
          </a:prstGeom>
          <a:noFill/>
          <a:ln>
            <a:noFill/>
          </a:ln>
        </p:spPr>
      </p:pic>
      <p:pic>
        <p:nvPicPr>
          <p:cNvPr id="329" name="Google Shape;329;p30"/>
          <p:cNvPicPr preferRelativeResize="0"/>
          <p:nvPr/>
        </p:nvPicPr>
        <p:blipFill rotWithShape="1">
          <a:blip r:embed="rId11">
            <a:alphaModFix/>
          </a:blip>
          <a:srcRect b="68652" l="39399" r="40048" t="8433"/>
          <a:stretch/>
        </p:blipFill>
        <p:spPr>
          <a:xfrm flipH="1">
            <a:off x="3869090" y="0"/>
            <a:ext cx="1617325" cy="1178602"/>
          </a:xfrm>
          <a:prstGeom prst="rect">
            <a:avLst/>
          </a:prstGeom>
          <a:noFill/>
          <a:ln>
            <a:noFill/>
          </a:ln>
        </p:spPr>
      </p:pic>
      <p:pic>
        <p:nvPicPr>
          <p:cNvPr id="330" name="Google Shape;330;p30"/>
          <p:cNvPicPr preferRelativeResize="0"/>
          <p:nvPr/>
        </p:nvPicPr>
        <p:blipFill rotWithShape="1">
          <a:blip r:embed="rId11">
            <a:alphaModFix/>
          </a:blip>
          <a:srcRect b="2736" l="71483" r="8184" t="43179"/>
          <a:stretch/>
        </p:blipFill>
        <p:spPr>
          <a:xfrm flipH="1">
            <a:off x="0" y="2361714"/>
            <a:ext cx="1600001" cy="2781786"/>
          </a:xfrm>
          <a:prstGeom prst="rect">
            <a:avLst/>
          </a:prstGeom>
          <a:noFill/>
          <a:ln>
            <a:noFill/>
          </a:ln>
        </p:spPr>
      </p:pic>
      <p:pic>
        <p:nvPicPr>
          <p:cNvPr id="331" name="Google Shape;331;p30"/>
          <p:cNvPicPr preferRelativeResize="0"/>
          <p:nvPr/>
        </p:nvPicPr>
        <p:blipFill rotWithShape="1">
          <a:blip r:embed="rId12">
            <a:alphaModFix/>
          </a:blip>
          <a:srcRect b="80520" l="0" r="0" t="0"/>
          <a:stretch/>
        </p:blipFill>
        <p:spPr>
          <a:xfrm flipH="1">
            <a:off x="2632354" y="176639"/>
            <a:ext cx="4692015" cy="1001963"/>
          </a:xfrm>
          <a:prstGeom prst="rect">
            <a:avLst/>
          </a:prstGeom>
          <a:noFill/>
          <a:ln>
            <a:noFill/>
          </a:ln>
        </p:spPr>
      </p:pic>
      <p:pic>
        <p:nvPicPr>
          <p:cNvPr id="332" name="Google Shape;332;p30"/>
          <p:cNvPicPr preferRelativeResize="0"/>
          <p:nvPr/>
        </p:nvPicPr>
        <p:blipFill rotWithShape="1">
          <a:blip r:embed="rId13">
            <a:alphaModFix/>
          </a:blip>
          <a:srcRect b="0" l="0" r="0" t="64386"/>
          <a:stretch/>
        </p:blipFill>
        <p:spPr>
          <a:xfrm flipH="1">
            <a:off x="2836251" y="3135062"/>
            <a:ext cx="5400675" cy="1831799"/>
          </a:xfrm>
          <a:prstGeom prst="rect">
            <a:avLst/>
          </a:prstGeom>
          <a:noFill/>
          <a:ln>
            <a:noFill/>
          </a:ln>
        </p:spPr>
      </p:pic>
      <p:pic>
        <p:nvPicPr>
          <p:cNvPr id="333" name="Google Shape;333;p30"/>
          <p:cNvPicPr preferRelativeResize="0"/>
          <p:nvPr/>
        </p:nvPicPr>
        <p:blipFill rotWithShape="1">
          <a:blip r:embed="rId14">
            <a:alphaModFix/>
          </a:blip>
          <a:srcRect b="25783" l="79154" r="0" t="26103"/>
          <a:stretch/>
        </p:blipFill>
        <p:spPr>
          <a:xfrm flipH="1">
            <a:off x="534631" y="1499120"/>
            <a:ext cx="1254365" cy="2474710"/>
          </a:xfrm>
          <a:prstGeom prst="rect">
            <a:avLst/>
          </a:prstGeom>
          <a:noFill/>
          <a:ln>
            <a:noFill/>
          </a:ln>
        </p:spPr>
      </p:pic>
      <p:pic>
        <p:nvPicPr>
          <p:cNvPr id="334" name="Google Shape;334;p30"/>
          <p:cNvPicPr preferRelativeResize="0"/>
          <p:nvPr/>
        </p:nvPicPr>
        <p:blipFill rotWithShape="1">
          <a:blip r:embed="rId10">
            <a:alphaModFix/>
          </a:blip>
          <a:srcRect b="0" l="0" r="0" t="13806"/>
          <a:stretch/>
        </p:blipFill>
        <p:spPr>
          <a:xfrm flipH="1" rot="10800000">
            <a:off x="6572268" y="3527120"/>
            <a:ext cx="1396049" cy="1616381"/>
          </a:xfrm>
          <a:prstGeom prst="rect">
            <a:avLst/>
          </a:prstGeom>
          <a:noFill/>
          <a:ln>
            <a:noFill/>
          </a:ln>
        </p:spPr>
      </p:pic>
      <p:pic>
        <p:nvPicPr>
          <p:cNvPr id="335" name="Google Shape;335;p30"/>
          <p:cNvPicPr preferRelativeResize="0"/>
          <p:nvPr/>
        </p:nvPicPr>
        <p:blipFill rotWithShape="1">
          <a:blip r:embed="rId9">
            <a:alphaModFix/>
          </a:blip>
          <a:srcRect b="0" l="0" r="0" t="26819"/>
          <a:stretch/>
        </p:blipFill>
        <p:spPr>
          <a:xfrm flipH="1" rot="10800000">
            <a:off x="879646" y="3771140"/>
            <a:ext cx="1391881" cy="1372360"/>
          </a:xfrm>
          <a:prstGeom prst="rect">
            <a:avLst/>
          </a:prstGeom>
          <a:noFill/>
          <a:ln>
            <a:noFill/>
          </a:ln>
        </p:spPr>
      </p:pic>
      <p:pic>
        <p:nvPicPr>
          <p:cNvPr id="336" name="Google Shape;336;p30"/>
          <p:cNvPicPr preferRelativeResize="0"/>
          <p:nvPr/>
        </p:nvPicPr>
        <p:blipFill rotWithShape="1">
          <a:blip r:embed="rId14">
            <a:alphaModFix/>
          </a:blip>
          <a:srcRect b="44622" l="0" r="67410" t="0"/>
          <a:stretch/>
        </p:blipFill>
        <p:spPr>
          <a:xfrm flipH="1">
            <a:off x="7320635" y="1001771"/>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337" name="Shape 337"/>
        <p:cNvGrpSpPr/>
        <p:nvPr/>
      </p:nvGrpSpPr>
      <p:grpSpPr>
        <a:xfrm>
          <a:off x="0" y="0"/>
          <a:ext cx="0" cy="0"/>
          <a:chOff x="0" y="0"/>
          <a:chExt cx="0" cy="0"/>
        </a:xfrm>
      </p:grpSpPr>
      <p:pic>
        <p:nvPicPr>
          <p:cNvPr id="338" name="Google Shape;338;p3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39" name="Google Shape;339;p31"/>
          <p:cNvPicPr preferRelativeResize="0"/>
          <p:nvPr/>
        </p:nvPicPr>
        <p:blipFill rotWithShape="1">
          <a:blip r:embed="rId3">
            <a:alphaModFix/>
          </a:blip>
          <a:srcRect b="0" l="0" r="0" t="0"/>
          <a:stretch/>
        </p:blipFill>
        <p:spPr>
          <a:xfrm rot="10800000">
            <a:off x="342900" y="307135"/>
            <a:ext cx="8458200" cy="4529231"/>
          </a:xfrm>
          <a:prstGeom prst="rect">
            <a:avLst/>
          </a:prstGeom>
          <a:noFill/>
          <a:ln>
            <a:noFill/>
          </a:ln>
        </p:spPr>
      </p:pic>
      <p:pic>
        <p:nvPicPr>
          <p:cNvPr id="340" name="Google Shape;340;p31">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41" name="Google Shape;341;p31">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42" name="Google Shape;342;p31"/>
          <p:cNvSpPr/>
          <p:nvPr>
            <p:ph idx="2" type="pic"/>
          </p:nvPr>
        </p:nvSpPr>
        <p:spPr>
          <a:xfrm>
            <a:off x="6079754" y="810910"/>
            <a:ext cx="1658884" cy="3629862"/>
          </a:xfrm>
          <a:prstGeom prst="roundRect">
            <a:avLst>
              <a:gd fmla="val 13456" name="adj"/>
            </a:avLst>
          </a:prstGeom>
          <a:solidFill>
            <a:srgbClr val="F2F2F2"/>
          </a:solidFill>
          <a:ln>
            <a:noFill/>
          </a:ln>
        </p:spPr>
      </p:sp>
      <p:pic>
        <p:nvPicPr>
          <p:cNvPr id="343" name="Google Shape;343;p31"/>
          <p:cNvPicPr preferRelativeResize="0"/>
          <p:nvPr/>
        </p:nvPicPr>
        <p:blipFill rotWithShape="1">
          <a:blip r:embed="rId8">
            <a:alphaModFix/>
          </a:blip>
          <a:srcRect b="54083" l="0" r="61649" t="0"/>
          <a:stretch/>
        </p:blipFill>
        <p:spPr>
          <a:xfrm flipH="1">
            <a:off x="7796513" y="0"/>
            <a:ext cx="1347488" cy="1029778"/>
          </a:xfrm>
          <a:prstGeom prst="rect">
            <a:avLst/>
          </a:prstGeom>
          <a:noFill/>
          <a:ln>
            <a:noFill/>
          </a:ln>
        </p:spPr>
      </p:pic>
      <p:pic>
        <p:nvPicPr>
          <p:cNvPr id="344" name="Google Shape;344;p31"/>
          <p:cNvPicPr preferRelativeResize="0"/>
          <p:nvPr/>
        </p:nvPicPr>
        <p:blipFill rotWithShape="1">
          <a:blip r:embed="rId8">
            <a:alphaModFix/>
          </a:blip>
          <a:srcRect b="54610" l="61710" r="0" t="0"/>
          <a:stretch/>
        </p:blipFill>
        <p:spPr>
          <a:xfrm flipH="1">
            <a:off x="1" y="0"/>
            <a:ext cx="1345367" cy="1017972"/>
          </a:xfrm>
          <a:prstGeom prst="rect">
            <a:avLst/>
          </a:prstGeom>
          <a:noFill/>
          <a:ln>
            <a:noFill/>
          </a:ln>
        </p:spPr>
      </p:pic>
      <p:pic>
        <p:nvPicPr>
          <p:cNvPr id="345" name="Google Shape;345;p31"/>
          <p:cNvPicPr preferRelativeResize="0"/>
          <p:nvPr/>
        </p:nvPicPr>
        <p:blipFill rotWithShape="1">
          <a:blip r:embed="rId8">
            <a:alphaModFix/>
          </a:blip>
          <a:srcRect b="0" l="0" r="61649" t="54083"/>
          <a:stretch/>
        </p:blipFill>
        <p:spPr>
          <a:xfrm flipH="1">
            <a:off x="7796513" y="4113722"/>
            <a:ext cx="1347488" cy="1029778"/>
          </a:xfrm>
          <a:prstGeom prst="rect">
            <a:avLst/>
          </a:prstGeom>
          <a:noFill/>
          <a:ln>
            <a:noFill/>
          </a:ln>
        </p:spPr>
      </p:pic>
      <p:pic>
        <p:nvPicPr>
          <p:cNvPr id="346" name="Google Shape;346;p31"/>
          <p:cNvPicPr preferRelativeResize="0"/>
          <p:nvPr/>
        </p:nvPicPr>
        <p:blipFill rotWithShape="1">
          <a:blip r:embed="rId8">
            <a:alphaModFix/>
          </a:blip>
          <a:srcRect b="0" l="61710" r="0" t="60425"/>
          <a:stretch/>
        </p:blipFill>
        <p:spPr>
          <a:xfrm flipH="1">
            <a:off x="1" y="4255955"/>
            <a:ext cx="1345367" cy="887545"/>
          </a:xfrm>
          <a:prstGeom prst="rect">
            <a:avLst/>
          </a:prstGeom>
          <a:noFill/>
          <a:ln>
            <a:noFill/>
          </a:ln>
        </p:spPr>
      </p:pic>
      <p:pic>
        <p:nvPicPr>
          <p:cNvPr id="347" name="Google Shape;347;p31"/>
          <p:cNvPicPr preferRelativeResize="0"/>
          <p:nvPr/>
        </p:nvPicPr>
        <p:blipFill rotWithShape="1">
          <a:blip r:embed="rId9">
            <a:alphaModFix/>
          </a:blip>
          <a:srcRect b="0" l="0" r="0" t="0"/>
          <a:stretch/>
        </p:blipFill>
        <p:spPr>
          <a:xfrm>
            <a:off x="40277" y="231339"/>
            <a:ext cx="786718" cy="1059950"/>
          </a:xfrm>
          <a:prstGeom prst="rect">
            <a:avLst/>
          </a:prstGeom>
          <a:noFill/>
          <a:ln>
            <a:noFill/>
          </a:ln>
        </p:spPr>
      </p:pic>
      <p:pic>
        <p:nvPicPr>
          <p:cNvPr id="348" name="Google Shape;348;p31"/>
          <p:cNvPicPr preferRelativeResize="0"/>
          <p:nvPr/>
        </p:nvPicPr>
        <p:blipFill rotWithShape="1">
          <a:blip r:embed="rId10">
            <a:alphaModFix/>
          </a:blip>
          <a:srcRect b="0" l="0" r="0" t="0"/>
          <a:stretch/>
        </p:blipFill>
        <p:spPr>
          <a:xfrm rot="5400000">
            <a:off x="8043967" y="3991250"/>
            <a:ext cx="867857" cy="1165778"/>
          </a:xfrm>
          <a:prstGeom prst="rect">
            <a:avLst/>
          </a:prstGeom>
          <a:noFill/>
          <a:ln>
            <a:noFill/>
          </a:ln>
        </p:spPr>
      </p:pic>
      <p:pic>
        <p:nvPicPr>
          <p:cNvPr id="349" name="Google Shape;349;p31"/>
          <p:cNvPicPr preferRelativeResize="0"/>
          <p:nvPr/>
        </p:nvPicPr>
        <p:blipFill rotWithShape="1">
          <a:blip r:embed="rId11">
            <a:alphaModFix/>
          </a:blip>
          <a:srcRect b="26092" l="0" r="76947" t="42133"/>
          <a:stretch/>
        </p:blipFill>
        <p:spPr>
          <a:xfrm flipH="1">
            <a:off x="8302027" y="172887"/>
            <a:ext cx="791060" cy="712613"/>
          </a:xfrm>
          <a:prstGeom prst="rect">
            <a:avLst/>
          </a:prstGeom>
          <a:noFill/>
          <a:ln>
            <a:noFill/>
          </a:ln>
        </p:spPr>
      </p:pic>
      <p:pic>
        <p:nvPicPr>
          <p:cNvPr id="350" name="Google Shape;350;p31"/>
          <p:cNvPicPr preferRelativeResize="0"/>
          <p:nvPr/>
        </p:nvPicPr>
        <p:blipFill rotWithShape="1">
          <a:blip r:embed="rId11">
            <a:alphaModFix/>
          </a:blip>
          <a:srcRect b="68652" l="39399" r="40048" t="14818"/>
          <a:stretch/>
        </p:blipFill>
        <p:spPr>
          <a:xfrm flipH="1">
            <a:off x="7307401" y="-1"/>
            <a:ext cx="651726" cy="342590"/>
          </a:xfrm>
          <a:prstGeom prst="rect">
            <a:avLst/>
          </a:prstGeom>
          <a:noFill/>
          <a:ln>
            <a:noFill/>
          </a:ln>
        </p:spPr>
      </p:pic>
      <p:pic>
        <p:nvPicPr>
          <p:cNvPr id="351" name="Google Shape;351;p31"/>
          <p:cNvPicPr preferRelativeResize="0"/>
          <p:nvPr/>
        </p:nvPicPr>
        <p:blipFill rotWithShape="1">
          <a:blip r:embed="rId11">
            <a:alphaModFix/>
          </a:blip>
          <a:srcRect b="0" l="71483" r="0" t="43178"/>
          <a:stretch/>
        </p:blipFill>
        <p:spPr>
          <a:xfrm flipH="1">
            <a:off x="1" y="3983504"/>
            <a:ext cx="786718" cy="1024565"/>
          </a:xfrm>
          <a:prstGeom prst="rect">
            <a:avLst/>
          </a:prstGeom>
          <a:noFill/>
          <a:ln>
            <a:noFill/>
          </a:ln>
        </p:spPr>
      </p:pic>
      <p:pic>
        <p:nvPicPr>
          <p:cNvPr id="352" name="Google Shape;352;p31"/>
          <p:cNvPicPr preferRelativeResize="0"/>
          <p:nvPr/>
        </p:nvPicPr>
        <p:blipFill rotWithShape="1">
          <a:blip r:embed="rId12">
            <a:alphaModFix/>
          </a:blip>
          <a:srcRect b="8895" l="0" r="0" t="66466"/>
          <a:stretch/>
        </p:blipFill>
        <p:spPr>
          <a:xfrm flipH="1">
            <a:off x="5443011" y="4412443"/>
            <a:ext cx="2706667" cy="731057"/>
          </a:xfrm>
          <a:prstGeom prst="rect">
            <a:avLst/>
          </a:prstGeom>
          <a:noFill/>
          <a:ln>
            <a:noFill/>
          </a:ln>
        </p:spPr>
      </p:pic>
      <p:pic>
        <p:nvPicPr>
          <p:cNvPr id="353" name="Google Shape;353;p31"/>
          <p:cNvPicPr preferRelativeResize="0"/>
          <p:nvPr/>
        </p:nvPicPr>
        <p:blipFill rotWithShape="1">
          <a:blip r:embed="rId13">
            <a:alphaModFix/>
          </a:blip>
          <a:srcRect b="8317" l="0" r="0" t="67043"/>
          <a:stretch/>
        </p:blipFill>
        <p:spPr>
          <a:xfrm flipH="1">
            <a:off x="1129114" y="4412443"/>
            <a:ext cx="2841836"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354" name="Google Shape;354;p31"/>
          <p:cNvPicPr preferRelativeResize="0"/>
          <p:nvPr/>
        </p:nvPicPr>
        <p:blipFill rotWithShape="1">
          <a:blip r:embed="rId14">
            <a:alphaModFix/>
          </a:blip>
          <a:srcRect b="0" l="62953" r="14384" t="0"/>
          <a:stretch/>
        </p:blipFill>
        <p:spPr>
          <a:xfrm flipH="1">
            <a:off x="1" y="1369754"/>
            <a:ext cx="786718" cy="2967113"/>
          </a:xfrm>
          <a:prstGeom prst="rect">
            <a:avLst/>
          </a:prstGeom>
          <a:noFill/>
          <a:ln>
            <a:noFill/>
          </a:ln>
        </p:spPr>
      </p:pic>
      <p:pic>
        <p:nvPicPr>
          <p:cNvPr id="355" name="Google Shape;355;p31"/>
          <p:cNvPicPr preferRelativeResize="0"/>
          <p:nvPr/>
        </p:nvPicPr>
        <p:blipFill rotWithShape="1">
          <a:blip r:embed="rId14">
            <a:alphaModFix/>
          </a:blip>
          <a:srcRect b="0" l="9835" r="67377" t="0"/>
          <a:stretch/>
        </p:blipFill>
        <p:spPr>
          <a:xfrm flipH="1">
            <a:off x="8352941" y="843216"/>
            <a:ext cx="791060" cy="2967113"/>
          </a:xfrm>
          <a:prstGeom prst="rect">
            <a:avLst/>
          </a:prstGeom>
          <a:noFill/>
          <a:ln>
            <a:noFill/>
          </a:ln>
        </p:spPr>
      </p:pic>
      <p:pic>
        <p:nvPicPr>
          <p:cNvPr id="356" name="Google Shape;356;p31"/>
          <p:cNvPicPr preferRelativeResize="0"/>
          <p:nvPr/>
        </p:nvPicPr>
        <p:blipFill rotWithShape="1">
          <a:blip r:embed="rId12">
            <a:alphaModFix/>
          </a:blip>
          <a:srcRect b="0" l="0" r="56713" t="47022"/>
          <a:stretch/>
        </p:blipFill>
        <p:spPr>
          <a:xfrm flipH="1">
            <a:off x="0" y="0"/>
            <a:ext cx="1171625" cy="1571910"/>
          </a:xfrm>
          <a:prstGeom prst="rect">
            <a:avLst/>
          </a:prstGeom>
          <a:noFill/>
          <a:ln>
            <a:noFill/>
          </a:ln>
        </p:spPr>
      </p:pic>
      <p:pic>
        <p:nvPicPr>
          <p:cNvPr id="357" name="Google Shape;357;p31"/>
          <p:cNvPicPr preferRelativeResize="0"/>
          <p:nvPr/>
        </p:nvPicPr>
        <p:blipFill rotWithShape="1">
          <a:blip r:embed="rId13">
            <a:alphaModFix/>
          </a:blip>
          <a:srcRect b="70564" l="52584" r="0" t="9567"/>
          <a:stretch/>
        </p:blipFill>
        <p:spPr>
          <a:xfrm flipH="1">
            <a:off x="6277394" y="-162"/>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358" name="Shape 358"/>
        <p:cNvGrpSpPr/>
        <p:nvPr/>
      </p:nvGrpSpPr>
      <p:grpSpPr>
        <a:xfrm>
          <a:off x="0" y="0"/>
          <a:ext cx="0" cy="0"/>
          <a:chOff x="0" y="0"/>
          <a:chExt cx="0" cy="0"/>
        </a:xfrm>
      </p:grpSpPr>
      <p:pic>
        <p:nvPicPr>
          <p:cNvPr id="359" name="Google Shape;359;p32"/>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60" name="Google Shape;360;p32"/>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361" name="Google Shape;361;p32">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62" name="Google Shape;362;p32">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63" name="Google Shape;363;p32"/>
          <p:cNvSpPr/>
          <p:nvPr>
            <p:ph idx="2" type="pic"/>
          </p:nvPr>
        </p:nvSpPr>
        <p:spPr>
          <a:xfrm>
            <a:off x="5384601" y="650081"/>
            <a:ext cx="2834284" cy="3771900"/>
          </a:xfrm>
          <a:prstGeom prst="roundRect">
            <a:avLst>
              <a:gd fmla="val 1926" name="adj"/>
            </a:avLst>
          </a:prstGeom>
          <a:solidFill>
            <a:srgbClr val="F2F2F2"/>
          </a:solidFill>
          <a:ln>
            <a:noFill/>
          </a:ln>
        </p:spPr>
      </p:sp>
      <p:pic>
        <p:nvPicPr>
          <p:cNvPr id="364" name="Google Shape;364;p32"/>
          <p:cNvPicPr preferRelativeResize="0"/>
          <p:nvPr/>
        </p:nvPicPr>
        <p:blipFill rotWithShape="1">
          <a:blip r:embed="rId8">
            <a:alphaModFix/>
          </a:blip>
          <a:srcRect b="54610" l="61710" r="0" t="0"/>
          <a:stretch/>
        </p:blipFill>
        <p:spPr>
          <a:xfrm flipH="1" rot="10800000">
            <a:off x="7364083" y="3796724"/>
            <a:ext cx="1779917" cy="1346775"/>
          </a:xfrm>
          <a:prstGeom prst="rect">
            <a:avLst/>
          </a:prstGeom>
          <a:noFill/>
          <a:ln>
            <a:noFill/>
          </a:ln>
        </p:spPr>
      </p:pic>
      <p:pic>
        <p:nvPicPr>
          <p:cNvPr id="365" name="Google Shape;365;p32"/>
          <p:cNvPicPr preferRelativeResize="0"/>
          <p:nvPr/>
        </p:nvPicPr>
        <p:blipFill rotWithShape="1">
          <a:blip r:embed="rId8">
            <a:alphaModFix/>
          </a:blip>
          <a:srcRect b="0" l="0" r="61649" t="54083"/>
          <a:stretch/>
        </p:blipFill>
        <p:spPr>
          <a:xfrm flipH="1" rot="10800000">
            <a:off x="0" y="-1"/>
            <a:ext cx="1782723" cy="1362394"/>
          </a:xfrm>
          <a:prstGeom prst="rect">
            <a:avLst/>
          </a:prstGeom>
          <a:noFill/>
          <a:ln>
            <a:noFill/>
          </a:ln>
        </p:spPr>
      </p:pic>
      <p:pic>
        <p:nvPicPr>
          <p:cNvPr id="366" name="Google Shape;366;p32"/>
          <p:cNvPicPr preferRelativeResize="0"/>
          <p:nvPr/>
        </p:nvPicPr>
        <p:blipFill rotWithShape="1">
          <a:blip r:embed="rId9">
            <a:alphaModFix/>
          </a:blip>
          <a:srcRect b="0" l="34156" r="0" t="0"/>
          <a:stretch/>
        </p:blipFill>
        <p:spPr>
          <a:xfrm>
            <a:off x="-1" y="1033087"/>
            <a:ext cx="712522" cy="1457978"/>
          </a:xfrm>
          <a:prstGeom prst="rect">
            <a:avLst/>
          </a:prstGeom>
          <a:noFill/>
          <a:ln>
            <a:noFill/>
          </a:ln>
        </p:spPr>
      </p:pic>
      <p:pic>
        <p:nvPicPr>
          <p:cNvPr id="367" name="Google Shape;367;p32"/>
          <p:cNvPicPr preferRelativeResize="0"/>
          <p:nvPr/>
        </p:nvPicPr>
        <p:blipFill rotWithShape="1">
          <a:blip r:embed="rId10">
            <a:alphaModFix/>
          </a:blip>
          <a:srcRect b="0" l="0" r="0" t="29529"/>
          <a:stretch/>
        </p:blipFill>
        <p:spPr>
          <a:xfrm rot="5400000">
            <a:off x="8271472" y="3404996"/>
            <a:ext cx="896458" cy="848597"/>
          </a:xfrm>
          <a:prstGeom prst="rect">
            <a:avLst/>
          </a:prstGeom>
          <a:noFill/>
          <a:ln>
            <a:noFill/>
          </a:ln>
        </p:spPr>
      </p:pic>
      <p:pic>
        <p:nvPicPr>
          <p:cNvPr id="368" name="Google Shape;368;p32"/>
          <p:cNvPicPr preferRelativeResize="0"/>
          <p:nvPr/>
        </p:nvPicPr>
        <p:blipFill rotWithShape="1">
          <a:blip r:embed="rId11">
            <a:alphaModFix/>
          </a:blip>
          <a:srcRect b="26093" l="3418" r="76946" t="43831"/>
          <a:stretch/>
        </p:blipFill>
        <p:spPr>
          <a:xfrm flipH="1" rot="10800000">
            <a:off x="0" y="4251160"/>
            <a:ext cx="891361" cy="892340"/>
          </a:xfrm>
          <a:prstGeom prst="rect">
            <a:avLst/>
          </a:prstGeom>
          <a:noFill/>
          <a:ln>
            <a:noFill/>
          </a:ln>
        </p:spPr>
      </p:pic>
      <p:pic>
        <p:nvPicPr>
          <p:cNvPr id="369" name="Google Shape;369;p32"/>
          <p:cNvPicPr preferRelativeResize="0"/>
          <p:nvPr/>
        </p:nvPicPr>
        <p:blipFill rotWithShape="1">
          <a:blip r:embed="rId11">
            <a:alphaModFix/>
          </a:blip>
          <a:srcRect b="10903" l="71483" r="5216" t="43179"/>
          <a:stretch/>
        </p:blipFill>
        <p:spPr>
          <a:xfrm flipH="1" rot="10800000">
            <a:off x="8086229" y="-1"/>
            <a:ext cx="1057771" cy="1362394"/>
          </a:xfrm>
          <a:prstGeom prst="rect">
            <a:avLst/>
          </a:prstGeom>
          <a:noFill/>
          <a:ln>
            <a:noFill/>
          </a:ln>
        </p:spPr>
      </p:pic>
      <p:pic>
        <p:nvPicPr>
          <p:cNvPr id="370" name="Google Shape;370;p32"/>
          <p:cNvPicPr preferRelativeResize="0"/>
          <p:nvPr/>
        </p:nvPicPr>
        <p:blipFill rotWithShape="1">
          <a:blip r:embed="rId12">
            <a:alphaModFix/>
          </a:blip>
          <a:srcRect b="0" l="0" r="0" t="71975"/>
          <a:stretch/>
        </p:blipFill>
        <p:spPr>
          <a:xfrm flipH="1" rot="10800000">
            <a:off x="158433" y="4311972"/>
            <a:ext cx="2706667" cy="831527"/>
          </a:xfrm>
          <a:prstGeom prst="rect">
            <a:avLst/>
          </a:prstGeom>
          <a:noFill/>
          <a:ln>
            <a:noFill/>
          </a:ln>
        </p:spPr>
      </p:pic>
      <p:pic>
        <p:nvPicPr>
          <p:cNvPr id="371" name="Google Shape;371;p32"/>
          <p:cNvPicPr preferRelativeResize="0"/>
          <p:nvPr/>
        </p:nvPicPr>
        <p:blipFill rotWithShape="1">
          <a:blip r:embed="rId13">
            <a:alphaModFix/>
          </a:blip>
          <a:srcRect b="34945" l="49772" r="13006" t="0"/>
          <a:stretch/>
        </p:blipFill>
        <p:spPr>
          <a:xfrm flipH="1" rot="10800000">
            <a:off x="8086229" y="1346773"/>
            <a:ext cx="1057771" cy="1930267"/>
          </a:xfrm>
          <a:prstGeom prst="rect">
            <a:avLst/>
          </a:prstGeom>
          <a:noFill/>
          <a:ln>
            <a:noFill/>
          </a:ln>
        </p:spPr>
      </p:pic>
      <p:pic>
        <p:nvPicPr>
          <p:cNvPr id="372" name="Google Shape;372;p32"/>
          <p:cNvPicPr preferRelativeResize="0"/>
          <p:nvPr/>
        </p:nvPicPr>
        <p:blipFill rotWithShape="1">
          <a:blip r:embed="rId14">
            <a:alphaModFix/>
          </a:blip>
          <a:srcRect b="77042" l="0" r="0" t="0"/>
          <a:stretch/>
        </p:blipFill>
        <p:spPr>
          <a:xfrm flipH="1" rot="10800000">
            <a:off x="4754333" y="-1"/>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373"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75" name="Google Shape;375;p33"/>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376" name="Google Shape;376;p33">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77" name="Google Shape;377;p33">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78" name="Google Shape;378;p33"/>
          <p:cNvSpPr/>
          <p:nvPr>
            <p:ph idx="2" type="pic"/>
          </p:nvPr>
        </p:nvSpPr>
        <p:spPr>
          <a:xfrm>
            <a:off x="3444698" y="628739"/>
            <a:ext cx="5059937" cy="3448050"/>
          </a:xfrm>
          <a:prstGeom prst="roundRect">
            <a:avLst>
              <a:gd fmla="val 1000" name="adj"/>
            </a:avLst>
          </a:prstGeom>
          <a:solidFill>
            <a:srgbClr val="F2F2F2"/>
          </a:solidFill>
          <a:ln>
            <a:noFill/>
          </a:ln>
        </p:spPr>
      </p:sp>
      <p:pic>
        <p:nvPicPr>
          <p:cNvPr id="379" name="Google Shape;379;p33"/>
          <p:cNvPicPr preferRelativeResize="0"/>
          <p:nvPr/>
        </p:nvPicPr>
        <p:blipFill rotWithShape="1">
          <a:blip r:embed="rId8">
            <a:alphaModFix/>
          </a:blip>
          <a:srcRect b="54083" l="0" r="61649" t="0"/>
          <a:stretch/>
        </p:blipFill>
        <p:spPr>
          <a:xfrm flipH="1" rot="10800000">
            <a:off x="0" y="3794255"/>
            <a:ext cx="1782723" cy="1362394"/>
          </a:xfrm>
          <a:prstGeom prst="rect">
            <a:avLst/>
          </a:prstGeom>
          <a:noFill/>
          <a:ln>
            <a:noFill/>
          </a:ln>
        </p:spPr>
      </p:pic>
      <p:pic>
        <p:nvPicPr>
          <p:cNvPr id="380" name="Google Shape;380;p33"/>
          <p:cNvPicPr preferRelativeResize="0"/>
          <p:nvPr/>
        </p:nvPicPr>
        <p:blipFill rotWithShape="1">
          <a:blip r:embed="rId8">
            <a:alphaModFix/>
          </a:blip>
          <a:srcRect b="0" l="61710" r="0" t="60425"/>
          <a:stretch/>
        </p:blipFill>
        <p:spPr>
          <a:xfrm flipH="1" rot="10800000">
            <a:off x="7364083" y="13149"/>
            <a:ext cx="1779917" cy="1174220"/>
          </a:xfrm>
          <a:prstGeom prst="rect">
            <a:avLst/>
          </a:prstGeom>
          <a:noFill/>
          <a:ln>
            <a:noFill/>
          </a:ln>
        </p:spPr>
      </p:pic>
      <p:pic>
        <p:nvPicPr>
          <p:cNvPr id="381" name="Google Shape;381;p33"/>
          <p:cNvPicPr preferRelativeResize="0"/>
          <p:nvPr/>
        </p:nvPicPr>
        <p:blipFill rotWithShape="1">
          <a:blip r:embed="rId9">
            <a:alphaModFix/>
          </a:blip>
          <a:srcRect b="0" l="0" r="80670" t="0"/>
          <a:stretch/>
        </p:blipFill>
        <p:spPr>
          <a:xfrm flipH="1" rot="10800000">
            <a:off x="11779" y="1409487"/>
            <a:ext cx="523188" cy="2967113"/>
          </a:xfrm>
          <a:prstGeom prst="rect">
            <a:avLst/>
          </a:prstGeom>
          <a:noFill/>
          <a:ln>
            <a:noFill/>
          </a:ln>
        </p:spPr>
      </p:pic>
      <p:pic>
        <p:nvPicPr>
          <p:cNvPr id="382" name="Google Shape;382;p33"/>
          <p:cNvPicPr preferRelativeResize="0"/>
          <p:nvPr/>
        </p:nvPicPr>
        <p:blipFill rotWithShape="1">
          <a:blip r:embed="rId10">
            <a:alphaModFix/>
          </a:blip>
          <a:srcRect b="25783" l="73912" r="3313" t="2308"/>
          <a:stretch/>
        </p:blipFill>
        <p:spPr>
          <a:xfrm flipH="1" rot="10800000">
            <a:off x="8353424" y="3023048"/>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383" name="Google Shape;383;p33"/>
          <p:cNvPicPr preferRelativeResize="0"/>
          <p:nvPr/>
        </p:nvPicPr>
        <p:blipFill rotWithShape="1">
          <a:blip r:embed="rId10">
            <a:alphaModFix/>
          </a:blip>
          <a:srcRect b="0" l="6957" r="66886" t="11619"/>
          <a:stretch/>
        </p:blipFill>
        <p:spPr>
          <a:xfrm>
            <a:off x="0" y="13150"/>
            <a:ext cx="908050" cy="2622352"/>
          </a:xfrm>
          <a:prstGeom prst="rect">
            <a:avLst/>
          </a:prstGeom>
          <a:noFill/>
          <a:ln>
            <a:noFill/>
          </a:ln>
        </p:spPr>
      </p:pic>
      <p:pic>
        <p:nvPicPr>
          <p:cNvPr id="384" name="Google Shape;384;p33"/>
          <p:cNvPicPr preferRelativeResize="0"/>
          <p:nvPr/>
        </p:nvPicPr>
        <p:blipFill rotWithShape="1">
          <a:blip r:embed="rId11">
            <a:alphaModFix/>
          </a:blip>
          <a:srcRect b="0" l="0" r="0" t="29199"/>
          <a:stretch/>
        </p:blipFill>
        <p:spPr>
          <a:xfrm rot="5400000">
            <a:off x="8466970" y="3528245"/>
            <a:ext cx="694015" cy="660045"/>
          </a:xfrm>
          <a:prstGeom prst="rect">
            <a:avLst/>
          </a:prstGeom>
          <a:noFill/>
          <a:ln>
            <a:noFill/>
          </a:ln>
        </p:spPr>
      </p:pic>
      <p:pic>
        <p:nvPicPr>
          <p:cNvPr id="385" name="Google Shape;385;p33"/>
          <p:cNvPicPr preferRelativeResize="0"/>
          <p:nvPr/>
        </p:nvPicPr>
        <p:blipFill rotWithShape="1">
          <a:blip r:embed="rId12">
            <a:alphaModFix/>
          </a:blip>
          <a:srcRect b="76" l="20664" r="1624" t="4171"/>
          <a:stretch/>
        </p:blipFill>
        <p:spPr>
          <a:xfrm>
            <a:off x="11780" y="-13149"/>
            <a:ext cx="627587" cy="1041849"/>
          </a:xfrm>
          <a:prstGeom prst="rect">
            <a:avLst/>
          </a:prstGeom>
          <a:noFill/>
          <a:ln>
            <a:noFill/>
          </a:ln>
        </p:spPr>
      </p:pic>
      <p:pic>
        <p:nvPicPr>
          <p:cNvPr id="386" name="Google Shape;386;p33"/>
          <p:cNvPicPr preferRelativeResize="0"/>
          <p:nvPr/>
        </p:nvPicPr>
        <p:blipFill rotWithShape="1">
          <a:blip r:embed="rId9">
            <a:alphaModFix/>
          </a:blip>
          <a:srcRect b="11619" l="9726" r="0" t="48806"/>
          <a:stretch/>
        </p:blipFill>
        <p:spPr>
          <a:xfrm flipH="1" rot="10800000">
            <a:off x="6638925" y="0"/>
            <a:ext cx="2443430" cy="1174220"/>
          </a:xfrm>
          <a:prstGeom prst="rect">
            <a:avLst/>
          </a:prstGeom>
          <a:noFill/>
          <a:ln>
            <a:noFill/>
          </a:ln>
        </p:spPr>
      </p:pic>
      <p:pic>
        <p:nvPicPr>
          <p:cNvPr id="387" name="Google Shape;387;p33"/>
          <p:cNvPicPr preferRelativeResize="0"/>
          <p:nvPr/>
        </p:nvPicPr>
        <p:blipFill rotWithShape="1">
          <a:blip r:embed="rId13">
            <a:alphaModFix/>
          </a:blip>
          <a:srcRect b="58506" l="0" r="34128" t="1206"/>
          <a:stretch/>
        </p:blipFill>
        <p:spPr>
          <a:xfrm flipH="1" rot="10800000">
            <a:off x="11779" y="3961316"/>
            <a:ext cx="2052200"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388" name="Shape 388"/>
        <p:cNvGrpSpPr/>
        <p:nvPr/>
      </p:nvGrpSpPr>
      <p:grpSpPr>
        <a:xfrm>
          <a:off x="0" y="0"/>
          <a:ext cx="0" cy="0"/>
          <a:chOff x="0" y="0"/>
          <a:chExt cx="0" cy="0"/>
        </a:xfrm>
      </p:grpSpPr>
      <p:pic>
        <p:nvPicPr>
          <p:cNvPr id="389" name="Google Shape;389;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90" name="Google Shape;390;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title">
  <p:cSld name="2_PPTMON title">
    <p:spTree>
      <p:nvGrpSpPr>
        <p:cNvPr id="391" name="Shape 391"/>
        <p:cNvGrpSpPr/>
        <p:nvPr/>
      </p:nvGrpSpPr>
      <p:grpSpPr>
        <a:xfrm>
          <a:off x="0" y="0"/>
          <a:ext cx="0" cy="0"/>
          <a:chOff x="0" y="0"/>
          <a:chExt cx="0" cy="0"/>
        </a:xfrm>
      </p:grpSpPr>
      <p:pic>
        <p:nvPicPr>
          <p:cNvPr id="392" name="Google Shape;392;p3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393" name="Google Shape;393;p35">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94" name="Google Shape;394;p35">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95" name="Google Shape;395;p35"/>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396" name="Google Shape;396;p35"/>
          <p:cNvPicPr preferRelativeResize="0"/>
          <p:nvPr/>
        </p:nvPicPr>
        <p:blipFill rotWithShape="1">
          <a:blip r:embed="rId8">
            <a:alphaModFix/>
          </a:blip>
          <a:srcRect b="54083" l="0" r="61649" t="0"/>
          <a:stretch/>
        </p:blipFill>
        <p:spPr>
          <a:xfrm flipH="1" rot="10800000">
            <a:off x="0" y="2776340"/>
            <a:ext cx="3090356" cy="2361714"/>
          </a:xfrm>
          <a:prstGeom prst="rect">
            <a:avLst/>
          </a:prstGeom>
          <a:noFill/>
          <a:ln>
            <a:noFill/>
          </a:ln>
        </p:spPr>
      </p:pic>
      <p:pic>
        <p:nvPicPr>
          <p:cNvPr id="397" name="Google Shape;397;p35"/>
          <p:cNvPicPr preferRelativeResize="0"/>
          <p:nvPr/>
        </p:nvPicPr>
        <p:blipFill rotWithShape="1">
          <a:blip r:embed="rId8">
            <a:alphaModFix/>
          </a:blip>
          <a:srcRect b="54610" l="61710" r="0" t="0"/>
          <a:stretch/>
        </p:blipFill>
        <p:spPr>
          <a:xfrm flipH="1" rot="10800000">
            <a:off x="6058508" y="2803415"/>
            <a:ext cx="3085492" cy="2334639"/>
          </a:xfrm>
          <a:prstGeom prst="rect">
            <a:avLst/>
          </a:prstGeom>
          <a:noFill/>
          <a:ln>
            <a:noFill/>
          </a:ln>
        </p:spPr>
      </p:pic>
      <p:pic>
        <p:nvPicPr>
          <p:cNvPr id="398" name="Google Shape;398;p35"/>
          <p:cNvPicPr preferRelativeResize="0"/>
          <p:nvPr/>
        </p:nvPicPr>
        <p:blipFill rotWithShape="1">
          <a:blip r:embed="rId8">
            <a:alphaModFix/>
          </a:blip>
          <a:srcRect b="0" l="0" r="61649" t="54083"/>
          <a:stretch/>
        </p:blipFill>
        <p:spPr>
          <a:xfrm flipH="1" rot="10800000">
            <a:off x="0" y="-5446"/>
            <a:ext cx="3090356" cy="2361714"/>
          </a:xfrm>
          <a:prstGeom prst="rect">
            <a:avLst/>
          </a:prstGeom>
          <a:noFill/>
          <a:ln>
            <a:noFill/>
          </a:ln>
        </p:spPr>
      </p:pic>
      <p:pic>
        <p:nvPicPr>
          <p:cNvPr id="399" name="Google Shape;399;p35"/>
          <p:cNvPicPr preferRelativeResize="0"/>
          <p:nvPr/>
        </p:nvPicPr>
        <p:blipFill rotWithShape="1">
          <a:blip r:embed="rId8">
            <a:alphaModFix/>
          </a:blip>
          <a:srcRect b="0" l="61710" r="0" t="60425"/>
          <a:stretch/>
        </p:blipFill>
        <p:spPr>
          <a:xfrm flipH="1" rot="10800000">
            <a:off x="6058508" y="-5446"/>
            <a:ext cx="3085492" cy="2035513"/>
          </a:xfrm>
          <a:prstGeom prst="rect">
            <a:avLst/>
          </a:prstGeom>
          <a:noFill/>
          <a:ln>
            <a:noFill/>
          </a:ln>
        </p:spPr>
      </p:pic>
      <p:pic>
        <p:nvPicPr>
          <p:cNvPr id="400" name="Google Shape;400;p35"/>
          <p:cNvPicPr preferRelativeResize="0"/>
          <p:nvPr/>
        </p:nvPicPr>
        <p:blipFill rotWithShape="1">
          <a:blip r:embed="rId9">
            <a:alphaModFix/>
          </a:blip>
          <a:srcRect b="0" l="0" r="0" t="0"/>
          <a:stretch/>
        </p:blipFill>
        <p:spPr>
          <a:xfrm flipH="1" rot="10800000">
            <a:off x="874426" y="3277174"/>
            <a:ext cx="1391882" cy="1875290"/>
          </a:xfrm>
          <a:prstGeom prst="rect">
            <a:avLst/>
          </a:prstGeom>
          <a:noFill/>
          <a:ln>
            <a:noFill/>
          </a:ln>
        </p:spPr>
      </p:pic>
      <p:pic>
        <p:nvPicPr>
          <p:cNvPr id="401" name="Google Shape;401;p35"/>
          <p:cNvPicPr preferRelativeResize="0"/>
          <p:nvPr/>
        </p:nvPicPr>
        <p:blipFill rotWithShape="1">
          <a:blip r:embed="rId10">
            <a:alphaModFix/>
          </a:blip>
          <a:srcRect b="0" l="0" r="0" t="0"/>
          <a:stretch/>
        </p:blipFill>
        <p:spPr>
          <a:xfrm rot="5400000">
            <a:off x="7075456" y="3450850"/>
            <a:ext cx="1396049" cy="1875289"/>
          </a:xfrm>
          <a:prstGeom prst="rect">
            <a:avLst/>
          </a:prstGeom>
          <a:noFill/>
          <a:ln>
            <a:noFill/>
          </a:ln>
        </p:spPr>
      </p:pic>
      <p:pic>
        <p:nvPicPr>
          <p:cNvPr id="402" name="Google Shape;402;p35"/>
          <p:cNvPicPr preferRelativeResize="0"/>
          <p:nvPr/>
        </p:nvPicPr>
        <p:blipFill rotWithShape="1">
          <a:blip r:embed="rId11">
            <a:alphaModFix/>
          </a:blip>
          <a:srcRect b="26092" l="0" r="76947" t="42133"/>
          <a:stretch/>
        </p:blipFill>
        <p:spPr>
          <a:xfrm flipH="1" rot="10800000">
            <a:off x="-50128" y="1655398"/>
            <a:ext cx="1814148" cy="1634247"/>
          </a:xfrm>
          <a:prstGeom prst="rect">
            <a:avLst/>
          </a:prstGeom>
          <a:noFill/>
          <a:ln>
            <a:noFill/>
          </a:ln>
        </p:spPr>
      </p:pic>
      <p:pic>
        <p:nvPicPr>
          <p:cNvPr id="403" name="Google Shape;403;p35"/>
          <p:cNvPicPr preferRelativeResize="0"/>
          <p:nvPr/>
        </p:nvPicPr>
        <p:blipFill rotWithShape="1">
          <a:blip r:embed="rId11">
            <a:alphaModFix/>
          </a:blip>
          <a:srcRect b="68652" l="39399" r="40048" t="8433"/>
          <a:stretch/>
        </p:blipFill>
        <p:spPr>
          <a:xfrm flipH="1" rot="10800000">
            <a:off x="3607457" y="3959452"/>
            <a:ext cx="1617325" cy="1178602"/>
          </a:xfrm>
          <a:prstGeom prst="rect">
            <a:avLst/>
          </a:prstGeom>
          <a:noFill/>
          <a:ln>
            <a:noFill/>
          </a:ln>
        </p:spPr>
      </p:pic>
      <p:pic>
        <p:nvPicPr>
          <p:cNvPr id="404" name="Google Shape;404;p35"/>
          <p:cNvPicPr preferRelativeResize="0"/>
          <p:nvPr/>
        </p:nvPicPr>
        <p:blipFill rotWithShape="1">
          <a:blip r:embed="rId11">
            <a:alphaModFix/>
          </a:blip>
          <a:srcRect b="2736" l="71483" r="8184" t="43179"/>
          <a:stretch/>
        </p:blipFill>
        <p:spPr>
          <a:xfrm flipH="1" rot="10800000">
            <a:off x="7543999" y="-5446"/>
            <a:ext cx="1600001" cy="2781786"/>
          </a:xfrm>
          <a:prstGeom prst="rect">
            <a:avLst/>
          </a:prstGeom>
          <a:noFill/>
          <a:ln>
            <a:noFill/>
          </a:ln>
        </p:spPr>
      </p:pic>
      <p:pic>
        <p:nvPicPr>
          <p:cNvPr id="405" name="Google Shape;405;p35"/>
          <p:cNvPicPr preferRelativeResize="0"/>
          <p:nvPr/>
        </p:nvPicPr>
        <p:blipFill rotWithShape="1">
          <a:blip r:embed="rId12">
            <a:alphaModFix/>
          </a:blip>
          <a:srcRect b="80520" l="0" r="0" t="0"/>
          <a:stretch/>
        </p:blipFill>
        <p:spPr>
          <a:xfrm flipH="1" rot="10800000">
            <a:off x="1769504" y="3959452"/>
            <a:ext cx="4692015" cy="1001963"/>
          </a:xfrm>
          <a:prstGeom prst="rect">
            <a:avLst/>
          </a:prstGeom>
          <a:noFill/>
          <a:ln>
            <a:noFill/>
          </a:ln>
        </p:spPr>
      </p:pic>
      <p:pic>
        <p:nvPicPr>
          <p:cNvPr id="406" name="Google Shape;406;p35"/>
          <p:cNvPicPr preferRelativeResize="0"/>
          <p:nvPr/>
        </p:nvPicPr>
        <p:blipFill rotWithShape="1">
          <a:blip r:embed="rId13">
            <a:alphaModFix/>
          </a:blip>
          <a:srcRect b="0" l="0" r="0" t="80138"/>
          <a:stretch/>
        </p:blipFill>
        <p:spPr>
          <a:xfrm flipH="1" rot="10800000">
            <a:off x="1434669" y="-14410"/>
            <a:ext cx="5400675" cy="1021625"/>
          </a:xfrm>
          <a:prstGeom prst="rect">
            <a:avLst/>
          </a:prstGeom>
          <a:noFill/>
          <a:ln>
            <a:noFill/>
          </a:ln>
        </p:spPr>
      </p:pic>
      <p:pic>
        <p:nvPicPr>
          <p:cNvPr id="407" name="Google Shape;407;p35"/>
          <p:cNvPicPr preferRelativeResize="0"/>
          <p:nvPr/>
        </p:nvPicPr>
        <p:blipFill rotWithShape="1">
          <a:blip r:embed="rId14">
            <a:alphaModFix/>
          </a:blip>
          <a:srcRect b="25783" l="79154" r="0" t="26103"/>
          <a:stretch/>
        </p:blipFill>
        <p:spPr>
          <a:xfrm flipH="1" rot="10800000">
            <a:off x="7304876" y="1164224"/>
            <a:ext cx="1254365" cy="2474710"/>
          </a:xfrm>
          <a:prstGeom prst="rect">
            <a:avLst/>
          </a:prstGeom>
          <a:noFill/>
          <a:ln>
            <a:noFill/>
          </a:ln>
        </p:spPr>
      </p:pic>
      <p:pic>
        <p:nvPicPr>
          <p:cNvPr id="408" name="Google Shape;408;p35"/>
          <p:cNvPicPr preferRelativeResize="0"/>
          <p:nvPr/>
        </p:nvPicPr>
        <p:blipFill rotWithShape="1">
          <a:blip r:embed="rId10">
            <a:alphaModFix/>
          </a:blip>
          <a:srcRect b="0" l="0" r="0" t="0"/>
          <a:stretch/>
        </p:blipFill>
        <p:spPr>
          <a:xfrm rot="-5400000">
            <a:off x="659372" y="-64023"/>
            <a:ext cx="1396049" cy="1875289"/>
          </a:xfrm>
          <a:prstGeom prst="rect">
            <a:avLst/>
          </a:prstGeom>
          <a:noFill/>
          <a:ln>
            <a:noFill/>
          </a:ln>
        </p:spPr>
      </p:pic>
      <p:pic>
        <p:nvPicPr>
          <p:cNvPr id="409" name="Google Shape;409;p35"/>
          <p:cNvPicPr preferRelativeResize="0"/>
          <p:nvPr/>
        </p:nvPicPr>
        <p:blipFill rotWithShape="1">
          <a:blip r:embed="rId9">
            <a:alphaModFix/>
          </a:blip>
          <a:srcRect b="0" l="0" r="0" t="26819"/>
          <a:stretch/>
        </p:blipFill>
        <p:spPr>
          <a:xfrm flipH="1">
            <a:off x="6381598" y="-5446"/>
            <a:ext cx="1391882" cy="1372360"/>
          </a:xfrm>
          <a:prstGeom prst="rect">
            <a:avLst/>
          </a:prstGeom>
          <a:noFill/>
          <a:ln>
            <a:noFill/>
          </a:ln>
        </p:spPr>
      </p:pic>
      <p:pic>
        <p:nvPicPr>
          <p:cNvPr id="410" name="Google Shape;410;p35"/>
          <p:cNvPicPr preferRelativeResize="0"/>
          <p:nvPr/>
        </p:nvPicPr>
        <p:blipFill rotWithShape="1">
          <a:blip r:embed="rId14">
            <a:alphaModFix/>
          </a:blip>
          <a:srcRect b="44622" l="0" r="67410" t="0"/>
          <a:stretch/>
        </p:blipFill>
        <p:spPr>
          <a:xfrm flipH="1" rot="10800000">
            <a:off x="61400" y="1650149"/>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411" name="Shape 411"/>
        <p:cNvGrpSpPr/>
        <p:nvPr/>
      </p:nvGrpSpPr>
      <p:grpSpPr>
        <a:xfrm>
          <a:off x="0" y="0"/>
          <a:ext cx="0" cy="0"/>
          <a:chOff x="0" y="0"/>
          <a:chExt cx="0" cy="0"/>
        </a:xfrm>
      </p:grpSpPr>
      <p:pic>
        <p:nvPicPr>
          <p:cNvPr id="412" name="Google Shape;412;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413" name="Google Shape;413;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5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5.jpg"/><Relationship Id="rId4" Type="http://schemas.openxmlformats.org/officeDocument/2006/relationships/image" Target="../media/image5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46.jpg"/><Relationship Id="rId5"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nvSpPr>
        <p:spPr>
          <a:xfrm>
            <a:off x="2124075" y="1698710"/>
            <a:ext cx="4896000" cy="13314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i="1" lang="ko" sz="4100">
                <a:solidFill>
                  <a:schemeClr val="dk1"/>
                </a:solidFill>
                <a:latin typeface="Rammetto One"/>
                <a:ea typeface="Rammetto One"/>
                <a:cs typeface="Rammetto One"/>
                <a:sym typeface="Rammetto One"/>
              </a:rPr>
              <a:t>Rebuttals &amp; Flowing</a:t>
            </a:r>
            <a:endParaRPr i="1" sz="4100">
              <a:solidFill>
                <a:schemeClr val="dk1"/>
              </a:solidFill>
              <a:latin typeface="Rammetto One"/>
              <a:ea typeface="Rammetto One"/>
              <a:cs typeface="Rammetto One"/>
              <a:sym typeface="Rammetto One"/>
            </a:endParaRPr>
          </a:p>
        </p:txBody>
      </p:sp>
      <p:sp>
        <p:nvSpPr>
          <p:cNvPr id="419" name="Google Shape;419;p37"/>
          <p:cNvSpPr/>
          <p:nvPr/>
        </p:nvSpPr>
        <p:spPr>
          <a:xfrm>
            <a:off x="2841859" y="3014454"/>
            <a:ext cx="3460282" cy="430336"/>
          </a:xfrm>
          <a:prstGeom prst="roundRect">
            <a:avLst>
              <a:gd fmla="val 50000" name="adj"/>
            </a:avLst>
          </a:prstGeom>
          <a:solidFill>
            <a:srgbClr val="FF3E4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200">
                <a:solidFill>
                  <a:schemeClr val="lt1"/>
                </a:solidFill>
                <a:latin typeface="Poppins Light"/>
                <a:ea typeface="Poppins Light"/>
                <a:cs typeface="Poppins Light"/>
                <a:sym typeface="Poppins Light"/>
              </a:rPr>
              <a:t>Columbia YFD - Session 3</a:t>
            </a:r>
            <a:endParaRPr sz="1200">
              <a:solidFill>
                <a:schemeClr val="lt1"/>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6"/>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Taking Notes "Flowing"</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7"/>
          <p:cNvSpPr txBox="1"/>
          <p:nvPr/>
        </p:nvSpPr>
        <p:spPr>
          <a:xfrm>
            <a:off x="1324021" y="1114212"/>
            <a:ext cx="64959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The Basics of Flowing</a:t>
            </a:r>
            <a:endParaRPr i="1" sz="2700">
              <a:solidFill>
                <a:schemeClr val="dk1"/>
              </a:solidFill>
              <a:latin typeface="Rammetto One"/>
              <a:ea typeface="Rammetto One"/>
              <a:cs typeface="Rammetto One"/>
              <a:sym typeface="Rammetto One"/>
            </a:endParaRPr>
          </a:p>
        </p:txBody>
      </p:sp>
      <p:sp>
        <p:nvSpPr>
          <p:cNvPr id="523" name="Google Shape;523;p47"/>
          <p:cNvSpPr txBox="1"/>
          <p:nvPr/>
        </p:nvSpPr>
        <p:spPr>
          <a:xfrm>
            <a:off x="1324021" y="2481581"/>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There are a lot of arguments in debate! It can be hard to write down long detailed descriptions, so simplify!</a:t>
            </a:r>
            <a:endParaRPr sz="1100">
              <a:solidFill>
                <a:schemeClr val="dk1"/>
              </a:solidFill>
              <a:latin typeface="Poppins Light"/>
              <a:ea typeface="Poppins Light"/>
              <a:cs typeface="Poppins Light"/>
              <a:sym typeface="Poppins Light"/>
            </a:endParaRPr>
          </a:p>
        </p:txBody>
      </p:sp>
      <p:sp>
        <p:nvSpPr>
          <p:cNvPr id="524" name="Google Shape;524;p47"/>
          <p:cNvSpPr/>
          <p:nvPr/>
        </p:nvSpPr>
        <p:spPr>
          <a:xfrm>
            <a:off x="1324021"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Simplify Complex Args</a:t>
            </a:r>
            <a:endParaRPr sz="1100"/>
          </a:p>
        </p:txBody>
      </p:sp>
      <p:sp>
        <p:nvSpPr>
          <p:cNvPr id="525" name="Google Shape;525;p47"/>
          <p:cNvSpPr/>
          <p:nvPr/>
        </p:nvSpPr>
        <p:spPr>
          <a:xfrm>
            <a:off x="1324021" y="1903935"/>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01.</a:t>
            </a:r>
            <a:endParaRPr sz="1100"/>
          </a:p>
        </p:txBody>
      </p:sp>
      <p:sp>
        <p:nvSpPr>
          <p:cNvPr id="526" name="Google Shape;526;p47"/>
          <p:cNvSpPr txBox="1"/>
          <p:nvPr/>
        </p:nvSpPr>
        <p:spPr>
          <a:xfrm>
            <a:off x="1324021" y="3636874"/>
            <a:ext cx="2824200" cy="746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Each distinct argument should be separated on the page - this way, you will know what to respond to!</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27" name="Google Shape;527;p47"/>
          <p:cNvSpPr/>
          <p:nvPr/>
        </p:nvSpPr>
        <p:spPr>
          <a:xfrm>
            <a:off x="1324025" y="3361650"/>
            <a:ext cx="29805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Separate Different Args</a:t>
            </a:r>
            <a:endParaRPr sz="1100"/>
          </a:p>
        </p:txBody>
      </p:sp>
      <p:sp>
        <p:nvSpPr>
          <p:cNvPr id="528" name="Google Shape;528;p47"/>
          <p:cNvSpPr/>
          <p:nvPr/>
        </p:nvSpPr>
        <p:spPr>
          <a:xfrm>
            <a:off x="1324021" y="3059228"/>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02.</a:t>
            </a:r>
            <a:endParaRPr sz="1100"/>
          </a:p>
        </p:txBody>
      </p:sp>
      <p:sp>
        <p:nvSpPr>
          <p:cNvPr id="529" name="Google Shape;529;p47"/>
          <p:cNvSpPr txBox="1"/>
          <p:nvPr/>
        </p:nvSpPr>
        <p:spPr>
          <a:xfrm>
            <a:off x="4995861" y="2481581"/>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Your arguments should go on a separate page than their arguments! It helps with organization :)</a:t>
            </a:r>
            <a:endParaRPr sz="1100">
              <a:solidFill>
                <a:schemeClr val="dk1"/>
              </a:solidFill>
              <a:latin typeface="Poppins Light"/>
              <a:ea typeface="Poppins Light"/>
              <a:cs typeface="Poppins Light"/>
              <a:sym typeface="Poppins Light"/>
            </a:endParaRPr>
          </a:p>
        </p:txBody>
      </p:sp>
      <p:sp>
        <p:nvSpPr>
          <p:cNvPr id="530" name="Google Shape;530;p47"/>
          <p:cNvSpPr/>
          <p:nvPr/>
        </p:nvSpPr>
        <p:spPr>
          <a:xfrm>
            <a:off x="4995861"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p>
        </p:txBody>
      </p:sp>
      <p:sp>
        <p:nvSpPr>
          <p:cNvPr id="531" name="Google Shape;531;p47"/>
          <p:cNvSpPr/>
          <p:nvPr/>
        </p:nvSpPr>
        <p:spPr>
          <a:xfrm>
            <a:off x="4995861" y="1903935"/>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03.</a:t>
            </a:r>
            <a:endParaRPr sz="1100"/>
          </a:p>
        </p:txBody>
      </p:sp>
      <p:sp>
        <p:nvSpPr>
          <p:cNvPr id="532" name="Google Shape;532;p47"/>
          <p:cNvSpPr txBox="1"/>
          <p:nvPr/>
        </p:nvSpPr>
        <p:spPr>
          <a:xfrm>
            <a:off x="4995861" y="3636874"/>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Impact = "!"</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Shorten words that are really long</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Develop one that </a:t>
            </a:r>
            <a:r>
              <a:rPr b="1" lang="ko" sz="1100" u="sng">
                <a:solidFill>
                  <a:schemeClr val="dk1"/>
                </a:solidFill>
                <a:latin typeface="Poppins"/>
                <a:ea typeface="Poppins"/>
                <a:cs typeface="Poppins"/>
                <a:sym typeface="Poppins"/>
              </a:rPr>
              <a:t>you can read</a:t>
            </a:r>
            <a:r>
              <a:rPr lang="ko" sz="1100">
                <a:solidFill>
                  <a:schemeClr val="dk1"/>
                </a:solidFill>
                <a:latin typeface="Poppins Light"/>
                <a:ea typeface="Poppins Light"/>
                <a:cs typeface="Poppins Light"/>
                <a:sym typeface="Poppins Light"/>
              </a:rPr>
              <a:t>!</a:t>
            </a:r>
            <a:endParaRPr sz="1100">
              <a:solidFill>
                <a:schemeClr val="dk1"/>
              </a:solidFill>
              <a:latin typeface="Poppins Light"/>
              <a:ea typeface="Poppins Light"/>
              <a:cs typeface="Poppins Light"/>
              <a:sym typeface="Poppins Light"/>
            </a:endParaRPr>
          </a:p>
        </p:txBody>
      </p:sp>
      <p:sp>
        <p:nvSpPr>
          <p:cNvPr id="533" name="Google Shape;533;p47"/>
          <p:cNvSpPr/>
          <p:nvPr/>
        </p:nvSpPr>
        <p:spPr>
          <a:xfrm>
            <a:off x="4995861" y="3361661"/>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Use Shorthand</a:t>
            </a:r>
            <a:endParaRPr sz="1100"/>
          </a:p>
        </p:txBody>
      </p:sp>
      <p:sp>
        <p:nvSpPr>
          <p:cNvPr id="534" name="Google Shape;534;p47"/>
          <p:cNvSpPr/>
          <p:nvPr/>
        </p:nvSpPr>
        <p:spPr>
          <a:xfrm>
            <a:off x="4995861" y="3059228"/>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04.</a:t>
            </a:r>
            <a:endParaRPr sz="1100"/>
          </a:p>
        </p:txBody>
      </p:sp>
      <p:sp>
        <p:nvSpPr>
          <p:cNvPr id="535" name="Google Shape;535;p47"/>
          <p:cNvSpPr/>
          <p:nvPr/>
        </p:nvSpPr>
        <p:spPr>
          <a:xfrm>
            <a:off x="4941896"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Separate AFF vs NEG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nvSpPr>
        <p:spPr>
          <a:xfrm>
            <a:off x="571610" y="2695023"/>
            <a:ext cx="2276100" cy="808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This is how the judge will ultimately evaluate the end of the debate (by looking at their flow sheets)!</a:t>
            </a:r>
            <a:endParaRPr b="0" sz="1200">
              <a:solidFill>
                <a:schemeClr val="dk1"/>
              </a:solidFill>
              <a:latin typeface="Poppins Light"/>
              <a:ea typeface="Poppins Light"/>
              <a:cs typeface="Poppins Light"/>
              <a:sym typeface="Poppins Light"/>
            </a:endParaRPr>
          </a:p>
        </p:txBody>
      </p:sp>
      <p:sp>
        <p:nvSpPr>
          <p:cNvPr id="541" name="Google Shape;541;p48"/>
          <p:cNvSpPr/>
          <p:nvPr/>
        </p:nvSpPr>
        <p:spPr>
          <a:xfrm>
            <a:off x="675620" y="17804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The Judge is Flowing Too!</a:t>
            </a:r>
            <a:endParaRPr i="1" sz="1800">
              <a:solidFill>
                <a:schemeClr val="dk1"/>
              </a:solidFill>
              <a:latin typeface="Rammetto One"/>
              <a:ea typeface="Rammetto One"/>
              <a:cs typeface="Rammetto One"/>
              <a:sym typeface="Rammetto One"/>
            </a:endParaRPr>
          </a:p>
        </p:txBody>
      </p:sp>
      <p:sp>
        <p:nvSpPr>
          <p:cNvPr id="542" name="Google Shape;542;p48"/>
          <p:cNvSpPr txBox="1"/>
          <p:nvPr/>
        </p:nvSpPr>
        <p:spPr>
          <a:xfrm>
            <a:off x="3433872" y="2816623"/>
            <a:ext cx="22761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The judge needs to be able to write down what you are saying! So speak clearly, and </a:t>
            </a:r>
            <a:r>
              <a:rPr lang="ko" sz="1200">
                <a:solidFill>
                  <a:schemeClr val="dk1"/>
                </a:solidFill>
                <a:latin typeface="Poppins Light"/>
                <a:ea typeface="Poppins Light"/>
                <a:cs typeface="Poppins Light"/>
                <a:sym typeface="Poppins Light"/>
              </a:rPr>
              <a:t>differentiate</a:t>
            </a:r>
            <a:r>
              <a:rPr lang="ko" sz="1200">
                <a:solidFill>
                  <a:schemeClr val="dk1"/>
                </a:solidFill>
                <a:latin typeface="Poppins Light"/>
                <a:ea typeface="Poppins Light"/>
                <a:cs typeface="Poppins Light"/>
                <a:sym typeface="Poppins Light"/>
              </a:rPr>
              <a:t> arguments.</a:t>
            </a:r>
            <a:endParaRPr b="0" sz="1200">
              <a:solidFill>
                <a:schemeClr val="dk1"/>
              </a:solidFill>
              <a:latin typeface="Poppins Light"/>
              <a:ea typeface="Poppins Light"/>
              <a:cs typeface="Poppins Light"/>
              <a:sym typeface="Poppins Light"/>
            </a:endParaRPr>
          </a:p>
        </p:txBody>
      </p:sp>
      <p:sp>
        <p:nvSpPr>
          <p:cNvPr id="543" name="Google Shape;543;p48"/>
          <p:cNvSpPr/>
          <p:nvPr/>
        </p:nvSpPr>
        <p:spPr>
          <a:xfrm>
            <a:off x="3537882" y="19020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Talk Clearly, And Be Organized</a:t>
            </a:r>
            <a:endParaRPr i="1" sz="1800">
              <a:solidFill>
                <a:schemeClr val="dk1"/>
              </a:solidFill>
              <a:latin typeface="Rammetto One"/>
              <a:ea typeface="Rammetto One"/>
              <a:cs typeface="Rammetto One"/>
              <a:sym typeface="Rammetto One"/>
            </a:endParaRPr>
          </a:p>
        </p:txBody>
      </p:sp>
      <p:sp>
        <p:nvSpPr>
          <p:cNvPr id="544" name="Google Shape;544;p48"/>
          <p:cNvSpPr txBox="1"/>
          <p:nvPr/>
        </p:nvSpPr>
        <p:spPr>
          <a:xfrm>
            <a:off x="6296158" y="2631823"/>
            <a:ext cx="2276100" cy="1177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Tell the Judge at the beginning of each speech how to organize their flow sheets. And be clear when transitioning between sheets! </a:t>
            </a:r>
            <a:endParaRPr b="0" sz="1200">
              <a:solidFill>
                <a:schemeClr val="dk1"/>
              </a:solidFill>
              <a:latin typeface="Poppins Light"/>
              <a:ea typeface="Poppins Light"/>
              <a:cs typeface="Poppins Light"/>
              <a:sym typeface="Poppins Light"/>
            </a:endParaRPr>
          </a:p>
        </p:txBody>
      </p:sp>
      <p:sp>
        <p:nvSpPr>
          <p:cNvPr id="545" name="Google Shape;545;p48"/>
          <p:cNvSpPr/>
          <p:nvPr/>
        </p:nvSpPr>
        <p:spPr>
          <a:xfrm>
            <a:off x="6400168" y="17172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Give a Roadmap :)</a:t>
            </a:r>
            <a:endParaRPr i="1" sz="1800">
              <a:solidFill>
                <a:schemeClr val="dk1"/>
              </a:solidFill>
              <a:latin typeface="Rammetto One"/>
              <a:ea typeface="Rammetto One"/>
              <a:cs typeface="Rammetto One"/>
              <a:sym typeface="Rammetto One"/>
            </a:endParaRPr>
          </a:p>
        </p:txBody>
      </p:sp>
      <p:sp>
        <p:nvSpPr>
          <p:cNvPr id="546" name="Google Shape;546;p48"/>
          <p:cNvSpPr txBox="1"/>
          <p:nvPr/>
        </p:nvSpPr>
        <p:spPr>
          <a:xfrm>
            <a:off x="1419225" y="935757"/>
            <a:ext cx="6305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Other Important Tips!</a:t>
            </a:r>
            <a:endParaRPr i="1" sz="2700">
              <a:solidFill>
                <a:schemeClr val="dk1"/>
              </a:solidFill>
              <a:latin typeface="Rammetto One"/>
              <a:ea typeface="Rammetto One"/>
              <a:cs typeface="Rammetto One"/>
              <a:sym typeface="Rammetto One"/>
            </a:endParaRPr>
          </a:p>
        </p:txBody>
      </p:sp>
      <p:pic>
        <p:nvPicPr>
          <p:cNvPr id="547" name="Google Shape;547;p48"/>
          <p:cNvPicPr preferRelativeResize="0"/>
          <p:nvPr/>
        </p:nvPicPr>
        <p:blipFill rotWithShape="1">
          <a:blip r:embed="rId3">
            <a:alphaModFix/>
          </a:blip>
          <a:srcRect b="0" l="0" r="0" t="0"/>
          <a:stretch/>
        </p:blipFill>
        <p:spPr>
          <a:xfrm flipH="1" rot="9522454">
            <a:off x="3014546" y="2081749"/>
            <a:ext cx="485999" cy="297000"/>
          </a:xfrm>
          <a:prstGeom prst="rect">
            <a:avLst/>
          </a:prstGeom>
          <a:noFill/>
          <a:ln>
            <a:noFill/>
          </a:ln>
        </p:spPr>
      </p:pic>
      <p:pic>
        <p:nvPicPr>
          <p:cNvPr id="548" name="Google Shape;548;p48"/>
          <p:cNvPicPr preferRelativeResize="0"/>
          <p:nvPr/>
        </p:nvPicPr>
        <p:blipFill rotWithShape="1">
          <a:blip r:embed="rId3">
            <a:alphaModFix/>
          </a:blip>
          <a:srcRect b="0" l="0" r="0" t="0"/>
          <a:stretch/>
        </p:blipFill>
        <p:spPr>
          <a:xfrm flipH="1" rot="9522454">
            <a:off x="5643405" y="2081749"/>
            <a:ext cx="485999" cy="29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9"/>
          <p:cNvPicPr preferRelativeResize="0"/>
          <p:nvPr/>
        </p:nvPicPr>
        <p:blipFill rotWithShape="1">
          <a:blip r:embed="rId3">
            <a:alphaModFix/>
          </a:blip>
          <a:srcRect b="0" l="0" r="5446" t="0"/>
          <a:stretch/>
        </p:blipFill>
        <p:spPr>
          <a:xfrm>
            <a:off x="2453368" y="589447"/>
            <a:ext cx="6690633" cy="4210050"/>
          </a:xfrm>
          <a:prstGeom prst="rect">
            <a:avLst/>
          </a:prstGeom>
          <a:noFill/>
          <a:ln>
            <a:noFill/>
          </a:ln>
        </p:spPr>
      </p:pic>
      <p:sp>
        <p:nvSpPr>
          <p:cNvPr id="554" name="Google Shape;554;p49"/>
          <p:cNvSpPr txBox="1"/>
          <p:nvPr/>
        </p:nvSpPr>
        <p:spPr>
          <a:xfrm>
            <a:off x="596723" y="1048256"/>
            <a:ext cx="2661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000">
                <a:solidFill>
                  <a:schemeClr val="dk1"/>
                </a:solidFill>
                <a:latin typeface="Rammetto One"/>
                <a:ea typeface="Rammetto One"/>
                <a:cs typeface="Rammetto One"/>
                <a:sym typeface="Rammetto One"/>
              </a:rPr>
              <a:t>Example of a Flow in a Debate</a:t>
            </a:r>
            <a:endParaRPr sz="2000"/>
          </a:p>
        </p:txBody>
      </p:sp>
      <p:sp>
        <p:nvSpPr>
          <p:cNvPr id="555" name="Google Shape;555;p49"/>
          <p:cNvSpPr txBox="1"/>
          <p:nvPr/>
        </p:nvSpPr>
        <p:spPr>
          <a:xfrm>
            <a:off x="596723" y="2223353"/>
            <a:ext cx="2661900" cy="1685400"/>
          </a:xfrm>
          <a:prstGeom prst="rect">
            <a:avLst/>
          </a:prstGeom>
          <a:noFill/>
          <a:ln>
            <a:noFill/>
          </a:ln>
        </p:spPr>
        <p:txBody>
          <a:bodyPr anchorCtr="0" anchor="t" bIns="34275" lIns="68575" spcFirstLastPara="1" rIns="68575" wrap="square" tIns="34275">
            <a:spAutoFit/>
          </a:bodyPr>
          <a:lstStyle/>
          <a:p>
            <a:pPr indent="-323850" lvl="0" marL="457200" marR="0" rtl="0" algn="l">
              <a:spcBef>
                <a:spcPts val="0"/>
              </a:spcBef>
              <a:spcAft>
                <a:spcPts val="0"/>
              </a:spcAft>
              <a:buSzPts val="1500"/>
              <a:buChar char="●"/>
            </a:pPr>
            <a:r>
              <a:rPr lang="ko" sz="1500">
                <a:solidFill>
                  <a:schemeClr val="dk1"/>
                </a:solidFill>
                <a:latin typeface="Poppins Light"/>
                <a:ea typeface="Poppins Light"/>
                <a:cs typeface="Poppins Light"/>
                <a:sym typeface="Poppins Light"/>
              </a:rPr>
              <a:t>Notice the two different colors</a:t>
            </a:r>
            <a:endParaRPr sz="1500">
              <a:solidFill>
                <a:schemeClr val="dk1"/>
              </a:solidFill>
              <a:latin typeface="Poppins Light"/>
              <a:ea typeface="Poppins Light"/>
              <a:cs typeface="Poppins Light"/>
              <a:sym typeface="Poppins Light"/>
            </a:endParaRPr>
          </a:p>
          <a:p>
            <a:pPr indent="-323850" lvl="0" marL="457200" marR="0" rtl="0" algn="l">
              <a:spcBef>
                <a:spcPts val="0"/>
              </a:spcBef>
              <a:spcAft>
                <a:spcPts val="0"/>
              </a:spcAft>
              <a:buClr>
                <a:schemeClr val="dk1"/>
              </a:buClr>
              <a:buSzPts val="1500"/>
              <a:buFont typeface="Poppins Light"/>
              <a:buChar char="●"/>
            </a:pPr>
            <a:r>
              <a:rPr lang="ko" sz="1500">
                <a:solidFill>
                  <a:schemeClr val="dk1"/>
                </a:solidFill>
                <a:latin typeface="Poppins Light"/>
                <a:ea typeface="Poppins Light"/>
                <a:cs typeface="Poppins Light"/>
                <a:sym typeface="Poppins Light"/>
              </a:rPr>
              <a:t>Each speech flows downward - clearly a "lineup" of arguments</a:t>
            </a:r>
            <a:endParaRPr sz="1500">
              <a:solidFill>
                <a:schemeClr val="dk1"/>
              </a:solidFill>
              <a:latin typeface="Poppins Light"/>
              <a:ea typeface="Poppins Light"/>
              <a:cs typeface="Poppins Light"/>
              <a:sym typeface="Poppins Light"/>
            </a:endParaRPr>
          </a:p>
          <a:p>
            <a:pPr indent="-323850" lvl="0" marL="457200" marR="0" rtl="0" algn="l">
              <a:spcBef>
                <a:spcPts val="0"/>
              </a:spcBef>
              <a:spcAft>
                <a:spcPts val="0"/>
              </a:spcAft>
              <a:buClr>
                <a:schemeClr val="dk1"/>
              </a:buClr>
              <a:buSzPts val="1500"/>
              <a:buFont typeface="Poppins Light"/>
              <a:buChar char="●"/>
            </a:pPr>
            <a:r>
              <a:rPr lang="ko" sz="1500">
                <a:solidFill>
                  <a:schemeClr val="dk1"/>
                </a:solidFill>
                <a:latin typeface="Poppins Light"/>
                <a:ea typeface="Poppins Light"/>
                <a:cs typeface="Poppins Light"/>
                <a:sym typeface="Poppins Light"/>
              </a:rPr>
              <a:t>They write responses down on the flow!</a:t>
            </a:r>
            <a:endParaRPr sz="1500">
              <a:solidFill>
                <a:schemeClr val="dk1"/>
              </a:solidFill>
              <a:latin typeface="Poppins Light"/>
              <a:ea typeface="Poppins Light"/>
              <a:cs typeface="Poppins Light"/>
              <a:sym typeface="Poppins Light"/>
            </a:endParaRPr>
          </a:p>
        </p:txBody>
      </p:sp>
      <p:sp>
        <p:nvSpPr>
          <p:cNvPr id="556" name="Google Shape;556;p49"/>
          <p:cNvSpPr/>
          <p:nvPr>
            <p:ph idx="2" type="pic"/>
          </p:nvPr>
        </p:nvSpPr>
        <p:spPr>
          <a:xfrm>
            <a:off x="3444698" y="628739"/>
            <a:ext cx="5059800" cy="3448200"/>
          </a:xfrm>
          <a:prstGeom prst="roundRect">
            <a:avLst>
              <a:gd fmla="val 1000" name="adj"/>
            </a:avLst>
          </a:prstGeom>
          <a:solidFill>
            <a:srgbClr val="F2F2F2"/>
          </a:solidFill>
          <a:ln>
            <a:noFill/>
          </a:ln>
        </p:spPr>
      </p:sp>
      <p:pic>
        <p:nvPicPr>
          <p:cNvPr id="557" name="Google Shape;557;p49"/>
          <p:cNvPicPr preferRelativeResize="0"/>
          <p:nvPr/>
        </p:nvPicPr>
        <p:blipFill>
          <a:blip r:embed="rId4">
            <a:alphaModFix/>
          </a:blip>
          <a:stretch>
            <a:fillRect/>
          </a:stretch>
        </p:blipFill>
        <p:spPr>
          <a:xfrm>
            <a:off x="3514050" y="726638"/>
            <a:ext cx="4921223" cy="325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Spar Debates (Again)!</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nvSpPr>
        <p:spPr>
          <a:xfrm>
            <a:off x="1863544" y="973771"/>
            <a:ext cx="5416800" cy="900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Tips &amp; Tricks for SPAR Debates!</a:t>
            </a:r>
            <a:endParaRPr i="1" sz="2700">
              <a:solidFill>
                <a:schemeClr val="dk1"/>
              </a:solidFill>
              <a:latin typeface="Rammetto One"/>
              <a:ea typeface="Rammetto One"/>
              <a:cs typeface="Rammetto One"/>
              <a:sym typeface="Rammetto One"/>
            </a:endParaRPr>
          </a:p>
        </p:txBody>
      </p:sp>
      <p:sp>
        <p:nvSpPr>
          <p:cNvPr id="568" name="Google Shape;568;p51"/>
          <p:cNvSpPr txBox="1"/>
          <p:nvPr/>
        </p:nvSpPr>
        <p:spPr>
          <a:xfrm>
            <a:off x="1700081" y="2010797"/>
            <a:ext cx="2528100" cy="122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SPAR Format:</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AFF/NEG Constructive (2 minutes)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AFF/NEG Rebuttal (2 minutes)</a:t>
            </a:r>
            <a:endParaRPr sz="1500">
              <a:solidFill>
                <a:schemeClr val="dk1"/>
              </a:solidFill>
              <a:latin typeface="Poppins Light"/>
              <a:ea typeface="Poppins Light"/>
              <a:cs typeface="Poppins Light"/>
              <a:sym typeface="Poppins Light"/>
            </a:endParaRPr>
          </a:p>
        </p:txBody>
      </p:sp>
      <p:sp>
        <p:nvSpPr>
          <p:cNvPr id="569" name="Google Shape;569;p51"/>
          <p:cNvSpPr txBox="1"/>
          <p:nvPr/>
        </p:nvSpPr>
        <p:spPr>
          <a:xfrm>
            <a:off x="5378175" y="2010800"/>
            <a:ext cx="26595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Employ What we Learned:</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Impact Weighing</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Rebuttals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Flowing</a:t>
            </a:r>
            <a:endParaRPr sz="1500">
              <a:solidFill>
                <a:schemeClr val="dk1"/>
              </a:solidFill>
              <a:latin typeface="Poppins Light"/>
              <a:ea typeface="Poppins Light"/>
              <a:cs typeface="Poppins Light"/>
              <a:sym typeface="Poppins Light"/>
            </a:endParaRPr>
          </a:p>
        </p:txBody>
      </p:sp>
      <p:sp>
        <p:nvSpPr>
          <p:cNvPr id="570" name="Google Shape;570;p51"/>
          <p:cNvSpPr txBox="1"/>
          <p:nvPr/>
        </p:nvSpPr>
        <p:spPr>
          <a:xfrm>
            <a:off x="1700081" y="3263078"/>
            <a:ext cx="2528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Crossfire + Prep Time</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- 2 minutes each!</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Use it wisely</a:t>
            </a:r>
            <a:endParaRPr sz="1500">
              <a:solidFill>
                <a:schemeClr val="dk1"/>
              </a:solidFill>
              <a:latin typeface="Poppins Light"/>
              <a:ea typeface="Poppins Light"/>
              <a:cs typeface="Poppins Light"/>
              <a:sym typeface="Poppins Light"/>
            </a:endParaRPr>
          </a:p>
        </p:txBody>
      </p:sp>
      <p:sp>
        <p:nvSpPr>
          <p:cNvPr id="571" name="Google Shape;571;p51"/>
          <p:cNvSpPr txBox="1"/>
          <p:nvPr/>
        </p:nvSpPr>
        <p:spPr>
          <a:xfrm>
            <a:off x="5378178" y="3292153"/>
            <a:ext cx="2528100" cy="122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Topics:</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Superheroes are misleading idols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Money </a:t>
            </a:r>
            <a:r>
              <a:rPr lang="ko" sz="1500">
                <a:solidFill>
                  <a:schemeClr val="dk1"/>
                </a:solidFill>
                <a:latin typeface="Poppins Light"/>
                <a:ea typeface="Poppins Light"/>
                <a:cs typeface="Poppins Light"/>
                <a:sym typeface="Poppins Light"/>
              </a:rPr>
              <a:t>can't</a:t>
            </a:r>
            <a:r>
              <a:rPr lang="ko" sz="1500">
                <a:solidFill>
                  <a:schemeClr val="dk1"/>
                </a:solidFill>
                <a:latin typeface="Poppins Light"/>
                <a:ea typeface="Poppins Light"/>
                <a:cs typeface="Poppins Light"/>
                <a:sym typeface="Poppins Light"/>
              </a:rPr>
              <a:t> buy happiness</a:t>
            </a:r>
            <a:endParaRPr sz="1500">
              <a:solidFill>
                <a:schemeClr val="dk1"/>
              </a:solidFill>
              <a:latin typeface="Poppins Light"/>
              <a:ea typeface="Poppins Light"/>
              <a:cs typeface="Poppins Light"/>
              <a:sym typeface="Poppins Light"/>
            </a:endParaRPr>
          </a:p>
        </p:txBody>
      </p:sp>
      <p:sp>
        <p:nvSpPr>
          <p:cNvPr id="572" name="Google Shape;572;p51"/>
          <p:cNvSpPr/>
          <p:nvPr/>
        </p:nvSpPr>
        <p:spPr>
          <a:xfrm>
            <a:off x="1232371" y="20398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3" name="Google Shape;573;p51"/>
          <p:cNvSpPr/>
          <p:nvPr/>
        </p:nvSpPr>
        <p:spPr>
          <a:xfrm>
            <a:off x="1232371" y="3292140"/>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4" name="Google Shape;574;p51"/>
          <p:cNvSpPr/>
          <p:nvPr/>
        </p:nvSpPr>
        <p:spPr>
          <a:xfrm>
            <a:off x="4910468" y="20398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5" name="Google Shape;575;p51"/>
          <p:cNvSpPr/>
          <p:nvPr/>
        </p:nvSpPr>
        <p:spPr>
          <a:xfrm>
            <a:off x="4910468" y="33804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2"/>
          <p:cNvSpPr txBox="1"/>
          <p:nvPr/>
        </p:nvSpPr>
        <p:spPr>
          <a:xfrm>
            <a:off x="2533650" y="2075461"/>
            <a:ext cx="4076700" cy="9774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i="1" lang="ko" sz="5900">
                <a:solidFill>
                  <a:schemeClr val="dk1"/>
                </a:solidFill>
                <a:latin typeface="Rammetto One"/>
                <a:ea typeface="Rammetto One"/>
                <a:cs typeface="Rammetto One"/>
                <a:sym typeface="Rammetto One"/>
              </a:rPr>
              <a:t>Thanks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What is a Rebuttal?</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p:nvPr/>
        </p:nvSpPr>
        <p:spPr>
          <a:xfrm>
            <a:off x="1198052"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0" name="Google Shape;430;p39"/>
          <p:cNvSpPr/>
          <p:nvPr/>
        </p:nvSpPr>
        <p:spPr>
          <a:xfrm>
            <a:off x="3760277"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1" name="Google Shape;431;p39"/>
          <p:cNvSpPr/>
          <p:nvPr/>
        </p:nvSpPr>
        <p:spPr>
          <a:xfrm>
            <a:off x="6322502"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2" name="Google Shape;432;p39"/>
          <p:cNvSpPr txBox="1"/>
          <p:nvPr/>
        </p:nvSpPr>
        <p:spPr>
          <a:xfrm>
            <a:off x="1009650" y="3815497"/>
            <a:ext cx="20001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The rebuttal is only a </a:t>
            </a:r>
            <a:r>
              <a:rPr b="1" lang="ko" sz="1200" u="sng">
                <a:solidFill>
                  <a:schemeClr val="dk1"/>
                </a:solidFill>
                <a:latin typeface="Poppins"/>
                <a:ea typeface="Poppins"/>
                <a:cs typeface="Poppins"/>
                <a:sym typeface="Poppins"/>
              </a:rPr>
              <a:t>3 minute speech</a:t>
            </a:r>
            <a:r>
              <a:rPr lang="ko" sz="1200">
                <a:solidFill>
                  <a:schemeClr val="dk1"/>
                </a:solidFill>
                <a:latin typeface="Poppins Light"/>
                <a:ea typeface="Poppins Light"/>
                <a:cs typeface="Poppins Light"/>
                <a:sym typeface="Poppins Light"/>
              </a:rPr>
              <a:t>! Use your time efficiently :)</a:t>
            </a:r>
            <a:endParaRPr sz="1200">
              <a:solidFill>
                <a:schemeClr val="dk1"/>
              </a:solidFill>
              <a:latin typeface="Poppins Light"/>
              <a:ea typeface="Poppins Light"/>
              <a:cs typeface="Poppins Light"/>
              <a:sym typeface="Poppins Light"/>
            </a:endParaRPr>
          </a:p>
        </p:txBody>
      </p:sp>
      <p:sp>
        <p:nvSpPr>
          <p:cNvPr id="433" name="Google Shape;433;p39"/>
          <p:cNvSpPr/>
          <p:nvPr/>
        </p:nvSpPr>
        <p:spPr>
          <a:xfrm>
            <a:off x="1009650" y="3375026"/>
            <a:ext cx="20001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Structure</a:t>
            </a:r>
            <a:endParaRPr sz="1100"/>
          </a:p>
        </p:txBody>
      </p:sp>
      <p:sp>
        <p:nvSpPr>
          <p:cNvPr id="434" name="Google Shape;434;p39"/>
          <p:cNvSpPr txBox="1"/>
          <p:nvPr/>
        </p:nvSpPr>
        <p:spPr>
          <a:xfrm>
            <a:off x="3411362" y="3815497"/>
            <a:ext cx="23214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Remember to extend your own arguments - briefly stating the importance of your arguments! </a:t>
            </a:r>
            <a:endParaRPr sz="1100"/>
          </a:p>
        </p:txBody>
      </p:sp>
      <p:sp>
        <p:nvSpPr>
          <p:cNvPr id="435" name="Google Shape;435;p39"/>
          <p:cNvSpPr/>
          <p:nvPr/>
        </p:nvSpPr>
        <p:spPr>
          <a:xfrm>
            <a:off x="3411362" y="3375026"/>
            <a:ext cx="23214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Extend</a:t>
            </a:r>
            <a:endParaRPr i="1" sz="1800">
              <a:solidFill>
                <a:schemeClr val="dk1"/>
              </a:solidFill>
              <a:latin typeface="Rammetto One"/>
              <a:ea typeface="Rammetto One"/>
              <a:cs typeface="Rammetto One"/>
              <a:sym typeface="Rammetto One"/>
            </a:endParaRPr>
          </a:p>
        </p:txBody>
      </p:sp>
      <p:sp>
        <p:nvSpPr>
          <p:cNvPr id="436" name="Google Shape;436;p39"/>
          <p:cNvSpPr txBox="1"/>
          <p:nvPr/>
        </p:nvSpPr>
        <p:spPr>
          <a:xfrm>
            <a:off x="6134100" y="3815497"/>
            <a:ext cx="20001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Respond to your opponent's arguments using evidence and research!</a:t>
            </a:r>
            <a:endParaRPr sz="1200">
              <a:solidFill>
                <a:schemeClr val="dk1"/>
              </a:solidFill>
              <a:latin typeface="Poppins Light"/>
              <a:ea typeface="Poppins Light"/>
              <a:cs typeface="Poppins Light"/>
              <a:sym typeface="Poppins Light"/>
            </a:endParaRPr>
          </a:p>
        </p:txBody>
      </p:sp>
      <p:sp>
        <p:nvSpPr>
          <p:cNvPr id="437" name="Google Shape;437;p39"/>
          <p:cNvSpPr/>
          <p:nvPr/>
        </p:nvSpPr>
        <p:spPr>
          <a:xfrm>
            <a:off x="6134100" y="3375026"/>
            <a:ext cx="20001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Respond</a:t>
            </a:r>
            <a:endParaRPr i="1" sz="1800">
              <a:solidFill>
                <a:schemeClr val="dk1"/>
              </a:solidFill>
              <a:latin typeface="Rammetto One"/>
              <a:ea typeface="Rammetto One"/>
              <a:cs typeface="Rammetto One"/>
              <a:sym typeface="Rammetto One"/>
            </a:endParaRPr>
          </a:p>
        </p:txBody>
      </p:sp>
      <p:sp>
        <p:nvSpPr>
          <p:cNvPr id="438" name="Google Shape;438;p39"/>
          <p:cNvSpPr txBox="1"/>
          <p:nvPr/>
        </p:nvSpPr>
        <p:spPr>
          <a:xfrm>
            <a:off x="2249132" y="727279"/>
            <a:ext cx="4645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Rebuttals!</a:t>
            </a:r>
            <a:endParaRPr i="1" sz="2700">
              <a:solidFill>
                <a:schemeClr val="dk1"/>
              </a:solidFill>
              <a:latin typeface="Rammetto One"/>
              <a:ea typeface="Rammetto One"/>
              <a:cs typeface="Rammetto One"/>
              <a:sym typeface="Rammetto One"/>
            </a:endParaRPr>
          </a:p>
        </p:txBody>
      </p:sp>
      <p:pic>
        <p:nvPicPr>
          <p:cNvPr descr="Superhero clipart - Clipartix" id="439" name="Google Shape;439;p39"/>
          <p:cNvPicPr preferRelativeResize="0"/>
          <p:nvPr/>
        </p:nvPicPr>
        <p:blipFill>
          <a:blip r:embed="rId3">
            <a:alphaModFix/>
          </a:blip>
          <a:stretch>
            <a:fillRect/>
          </a:stretch>
        </p:blipFill>
        <p:spPr>
          <a:xfrm>
            <a:off x="1145087" y="1551525"/>
            <a:ext cx="1729225" cy="1729225"/>
          </a:xfrm>
          <a:prstGeom prst="rect">
            <a:avLst/>
          </a:prstGeom>
          <a:noFill/>
          <a:ln>
            <a:noFill/>
          </a:ln>
        </p:spPr>
      </p:pic>
      <p:pic>
        <p:nvPicPr>
          <p:cNvPr descr="Superhero clipart transparent for free - Clipart World" id="440" name="Google Shape;440;p39"/>
          <p:cNvPicPr preferRelativeResize="0"/>
          <p:nvPr/>
        </p:nvPicPr>
        <p:blipFill>
          <a:blip r:embed="rId4">
            <a:alphaModFix/>
          </a:blip>
          <a:stretch>
            <a:fillRect/>
          </a:stretch>
        </p:blipFill>
        <p:spPr>
          <a:xfrm>
            <a:off x="4036400" y="1534187"/>
            <a:ext cx="1123994" cy="1729224"/>
          </a:xfrm>
          <a:prstGeom prst="rect">
            <a:avLst/>
          </a:prstGeom>
          <a:noFill/>
          <a:ln>
            <a:noFill/>
          </a:ln>
        </p:spPr>
      </p:pic>
      <p:pic>
        <p:nvPicPr>
          <p:cNvPr id="441" name="Google Shape;441;p39"/>
          <p:cNvPicPr preferRelativeResize="0"/>
          <p:nvPr/>
        </p:nvPicPr>
        <p:blipFill>
          <a:blip r:embed="rId5">
            <a:alphaModFix/>
          </a:blip>
          <a:stretch>
            <a:fillRect/>
          </a:stretch>
        </p:blipFill>
        <p:spPr>
          <a:xfrm>
            <a:off x="6223056" y="1676191"/>
            <a:ext cx="1327450" cy="14798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nvSpPr>
        <p:spPr>
          <a:xfrm>
            <a:off x="838200" y="582336"/>
            <a:ext cx="74676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400">
                <a:solidFill>
                  <a:schemeClr val="dk1"/>
                </a:solidFill>
                <a:latin typeface="Rammetto One"/>
                <a:ea typeface="Rammetto One"/>
                <a:cs typeface="Rammetto One"/>
                <a:sym typeface="Rammetto One"/>
              </a:rPr>
              <a:t>Responding to the Opponent's Arguments!</a:t>
            </a:r>
            <a:endParaRPr i="1" sz="2400">
              <a:solidFill>
                <a:schemeClr val="dk1"/>
              </a:solidFill>
              <a:latin typeface="Rammetto One"/>
              <a:ea typeface="Rammetto One"/>
              <a:cs typeface="Rammetto One"/>
              <a:sym typeface="Rammetto One"/>
            </a:endParaRPr>
          </a:p>
        </p:txBody>
      </p:sp>
      <p:sp>
        <p:nvSpPr>
          <p:cNvPr id="447" name="Google Shape;447;p40"/>
          <p:cNvSpPr/>
          <p:nvPr/>
        </p:nvSpPr>
        <p:spPr>
          <a:xfrm>
            <a:off x="5207778" y="1612445"/>
            <a:ext cx="3667805" cy="1438275"/>
          </a:xfrm>
          <a:custGeom>
            <a:rect b="b" l="l" r="r" t="t"/>
            <a:pathLst>
              <a:path extrusionOk="0" h="1917700" w="4890407">
                <a:moveTo>
                  <a:pt x="0" y="0"/>
                </a:moveTo>
                <a:lnTo>
                  <a:pt x="3931557" y="0"/>
                </a:lnTo>
                <a:cubicBezTo>
                  <a:pt x="4461115" y="0"/>
                  <a:pt x="4890407" y="429292"/>
                  <a:pt x="4890407" y="958850"/>
                </a:cubicBezTo>
                <a:cubicBezTo>
                  <a:pt x="4890407" y="1488408"/>
                  <a:pt x="4461115" y="1917700"/>
                  <a:pt x="3931557" y="1917700"/>
                </a:cubicBezTo>
                <a:lnTo>
                  <a:pt x="0" y="1917700"/>
                </a:lnTo>
                <a:close/>
              </a:path>
            </a:pathLst>
          </a:custGeom>
          <a:solidFill>
            <a:srgbClr val="FF3E45"/>
          </a:solidFill>
          <a:ln>
            <a:noFill/>
          </a:ln>
        </p:spPr>
        <p:txBody>
          <a:bodyPr anchorCtr="0" anchor="ctr" bIns="27000" lIns="1188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Challenge Source Credibility!</a:t>
            </a:r>
            <a:endParaRPr i="1" sz="1800">
              <a:solidFill>
                <a:schemeClr val="lt1"/>
              </a:solidFill>
              <a:latin typeface="Rammetto One"/>
              <a:ea typeface="Rammetto One"/>
              <a:cs typeface="Rammetto One"/>
              <a:sym typeface="Rammetto One"/>
            </a:endParaRPr>
          </a:p>
        </p:txBody>
      </p:sp>
      <p:sp>
        <p:nvSpPr>
          <p:cNvPr id="448" name="Google Shape;448;p40"/>
          <p:cNvSpPr/>
          <p:nvPr/>
        </p:nvSpPr>
        <p:spPr>
          <a:xfrm>
            <a:off x="2251627" y="1612445"/>
            <a:ext cx="3667805" cy="1438275"/>
          </a:xfrm>
          <a:custGeom>
            <a:rect b="b" l="l" r="r" t="t"/>
            <a:pathLst>
              <a:path extrusionOk="0" h="1917700" w="4890407">
                <a:moveTo>
                  <a:pt x="0" y="0"/>
                </a:moveTo>
                <a:lnTo>
                  <a:pt x="3931557" y="0"/>
                </a:lnTo>
                <a:cubicBezTo>
                  <a:pt x="4461115" y="0"/>
                  <a:pt x="4890407" y="429292"/>
                  <a:pt x="4890407" y="958850"/>
                </a:cubicBezTo>
                <a:cubicBezTo>
                  <a:pt x="4890407" y="1488408"/>
                  <a:pt x="4461115" y="1917700"/>
                  <a:pt x="3931557" y="1917700"/>
                </a:cubicBezTo>
                <a:lnTo>
                  <a:pt x="0" y="1917700"/>
                </a:lnTo>
                <a:close/>
              </a:path>
            </a:pathLst>
          </a:custGeom>
          <a:solidFill>
            <a:srgbClr val="1293FF"/>
          </a:solidFill>
          <a:ln>
            <a:noFill/>
          </a:ln>
        </p:spPr>
        <p:txBody>
          <a:bodyPr anchorCtr="0" anchor="ctr" bIns="27000" lIns="1188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Use Common Sense!</a:t>
            </a:r>
            <a:endParaRPr i="1" sz="1800">
              <a:solidFill>
                <a:schemeClr val="lt1"/>
              </a:solidFill>
              <a:latin typeface="Rammetto One"/>
              <a:ea typeface="Rammetto One"/>
              <a:cs typeface="Rammetto One"/>
              <a:sym typeface="Rammetto One"/>
            </a:endParaRPr>
          </a:p>
        </p:txBody>
      </p:sp>
      <p:sp>
        <p:nvSpPr>
          <p:cNvPr id="449" name="Google Shape;449;p40"/>
          <p:cNvSpPr/>
          <p:nvPr/>
        </p:nvSpPr>
        <p:spPr>
          <a:xfrm>
            <a:off x="0" y="1612445"/>
            <a:ext cx="2974166" cy="1438275"/>
          </a:xfrm>
          <a:custGeom>
            <a:rect b="b" l="l" r="r" t="t"/>
            <a:pathLst>
              <a:path extrusionOk="0" h="1917700" w="3965554">
                <a:moveTo>
                  <a:pt x="0" y="0"/>
                </a:moveTo>
                <a:lnTo>
                  <a:pt x="433136" y="0"/>
                </a:lnTo>
                <a:lnTo>
                  <a:pt x="846536" y="0"/>
                </a:lnTo>
                <a:lnTo>
                  <a:pt x="1076761" y="0"/>
                </a:lnTo>
                <a:lnTo>
                  <a:pt x="1550736" y="0"/>
                </a:lnTo>
                <a:lnTo>
                  <a:pt x="3006704" y="0"/>
                </a:lnTo>
                <a:cubicBezTo>
                  <a:pt x="3536262" y="0"/>
                  <a:pt x="3965554" y="429292"/>
                  <a:pt x="3965554" y="958850"/>
                </a:cubicBezTo>
                <a:cubicBezTo>
                  <a:pt x="3965554" y="1488408"/>
                  <a:pt x="3536262" y="1917700"/>
                  <a:pt x="3006704" y="1917700"/>
                </a:cubicBezTo>
                <a:lnTo>
                  <a:pt x="1550736" y="1917700"/>
                </a:lnTo>
                <a:lnTo>
                  <a:pt x="1076761" y="1917700"/>
                </a:lnTo>
                <a:lnTo>
                  <a:pt x="846536" y="1917700"/>
                </a:lnTo>
                <a:lnTo>
                  <a:pt x="433136" y="1917700"/>
                </a:lnTo>
                <a:lnTo>
                  <a:pt x="0" y="1917700"/>
                </a:lnTo>
                <a:close/>
              </a:path>
            </a:pathLst>
          </a:custGeom>
          <a:solidFill>
            <a:srgbClr val="FDCB0F"/>
          </a:solidFill>
          <a:ln>
            <a:noFill/>
          </a:ln>
        </p:spPr>
        <p:txBody>
          <a:bodyPr anchorCtr="0" anchor="ctr" bIns="27000" lIns="513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Use Research!</a:t>
            </a:r>
            <a:endParaRPr i="1" sz="1800">
              <a:solidFill>
                <a:schemeClr val="lt1"/>
              </a:solidFill>
              <a:latin typeface="Rammetto One"/>
              <a:ea typeface="Rammetto One"/>
              <a:cs typeface="Rammetto One"/>
              <a:sym typeface="Rammetto One"/>
            </a:endParaRPr>
          </a:p>
        </p:txBody>
      </p:sp>
      <p:sp>
        <p:nvSpPr>
          <p:cNvPr id="450" name="Google Shape;450;p40"/>
          <p:cNvSpPr txBox="1"/>
          <p:nvPr/>
        </p:nvSpPr>
        <p:spPr>
          <a:xfrm>
            <a:off x="618026" y="3272650"/>
            <a:ext cx="2178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Make sure to use your research to provide contradicting evidence that will support your argument!</a:t>
            </a:r>
            <a:endParaRPr sz="1200">
              <a:solidFill>
                <a:schemeClr val="dk1"/>
              </a:solidFill>
              <a:latin typeface="Poppins Light"/>
              <a:ea typeface="Poppins Light"/>
              <a:cs typeface="Poppins Light"/>
              <a:sym typeface="Poppins Light"/>
            </a:endParaRPr>
          </a:p>
        </p:txBody>
      </p:sp>
      <p:sp>
        <p:nvSpPr>
          <p:cNvPr id="451" name="Google Shape;451;p40"/>
          <p:cNvSpPr txBox="1"/>
          <p:nvPr/>
        </p:nvSpPr>
        <p:spPr>
          <a:xfrm>
            <a:off x="3321177" y="3272650"/>
            <a:ext cx="2178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If you don't have research or just want to supplement your research, you can make logical arguments to respond too!</a:t>
            </a:r>
            <a:endParaRPr sz="1200">
              <a:solidFill>
                <a:schemeClr val="dk1"/>
              </a:solidFill>
              <a:latin typeface="Poppins Light"/>
              <a:ea typeface="Poppins Light"/>
              <a:cs typeface="Poppins Light"/>
              <a:sym typeface="Poppins Light"/>
            </a:endParaRPr>
          </a:p>
        </p:txBody>
      </p:sp>
      <p:sp>
        <p:nvSpPr>
          <p:cNvPr id="452" name="Google Shape;452;p40"/>
          <p:cNvSpPr txBox="1"/>
          <p:nvPr/>
        </p:nvSpPr>
        <p:spPr>
          <a:xfrm>
            <a:off x="6204301" y="3272650"/>
            <a:ext cx="21015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Finally, make sure to challenge the credibility of the source! Where is the research from? Is the data outdated?</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p:nvPr/>
        </p:nvSpPr>
        <p:spPr>
          <a:xfrm>
            <a:off x="4571991" y="1628252"/>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sp>
        <p:nvSpPr>
          <p:cNvPr id="458" name="Google Shape;458;p41"/>
          <p:cNvSpPr/>
          <p:nvPr/>
        </p:nvSpPr>
        <p:spPr>
          <a:xfrm>
            <a:off x="4571991" y="2561099"/>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sp>
        <p:nvSpPr>
          <p:cNvPr id="459" name="Google Shape;459;p41"/>
          <p:cNvSpPr/>
          <p:nvPr/>
        </p:nvSpPr>
        <p:spPr>
          <a:xfrm>
            <a:off x="4571991" y="3493946"/>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grpSp>
        <p:nvGrpSpPr>
          <p:cNvPr id="460" name="Google Shape;460;p41"/>
          <p:cNvGrpSpPr/>
          <p:nvPr/>
        </p:nvGrpSpPr>
        <p:grpSpPr>
          <a:xfrm>
            <a:off x="4887969" y="1904452"/>
            <a:ext cx="238228" cy="317688"/>
            <a:chOff x="3471472" y="902398"/>
            <a:chExt cx="295275" cy="393763"/>
          </a:xfrm>
        </p:grpSpPr>
        <p:sp>
          <p:nvSpPr>
            <p:cNvPr id="461" name="Google Shape;461;p41"/>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2" name="Google Shape;462;p41"/>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grpSp>
        <p:nvGrpSpPr>
          <p:cNvPr id="463" name="Google Shape;463;p41"/>
          <p:cNvGrpSpPr/>
          <p:nvPr/>
        </p:nvGrpSpPr>
        <p:grpSpPr>
          <a:xfrm>
            <a:off x="4849492" y="2838618"/>
            <a:ext cx="315076" cy="315076"/>
            <a:chOff x="752656" y="1562597"/>
            <a:chExt cx="390525" cy="390525"/>
          </a:xfrm>
        </p:grpSpPr>
        <p:sp>
          <p:nvSpPr>
            <p:cNvPr id="464" name="Google Shape;464;p41"/>
            <p:cNvSpPr/>
            <p:nvPr/>
          </p:nvSpPr>
          <p:spPr>
            <a:xfrm>
              <a:off x="797621" y="1607153"/>
              <a:ext cx="209550" cy="161925"/>
            </a:xfrm>
            <a:custGeom>
              <a:rect b="b" l="l" r="r" t="t"/>
              <a:pathLst>
                <a:path extrusionOk="0" h="161925" w="20955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5" name="Google Shape;465;p41"/>
            <p:cNvSpPr/>
            <p:nvPr/>
          </p:nvSpPr>
          <p:spPr>
            <a:xfrm>
              <a:off x="797995" y="1807749"/>
              <a:ext cx="95250" cy="104775"/>
            </a:xfrm>
            <a:custGeom>
              <a:rect b="b" l="l" r="r" t="t"/>
              <a:pathLst>
                <a:path extrusionOk="0" h="104775" w="9525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6" name="Google Shape;466;p41"/>
            <p:cNvSpPr/>
            <p:nvPr/>
          </p:nvSpPr>
          <p:spPr>
            <a:xfrm>
              <a:off x="909438" y="1740884"/>
              <a:ext cx="95250" cy="171450"/>
            </a:xfrm>
            <a:custGeom>
              <a:rect b="b" l="l" r="r" t="t"/>
              <a:pathLst>
                <a:path extrusionOk="0" h="171450" w="952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7" name="Google Shape;467;p41"/>
            <p:cNvSpPr/>
            <p:nvPr/>
          </p:nvSpPr>
          <p:spPr>
            <a:xfrm>
              <a:off x="998589" y="1607534"/>
              <a:ext cx="142875" cy="304800"/>
            </a:xfrm>
            <a:custGeom>
              <a:rect b="b" l="l" r="r" t="t"/>
              <a:pathLst>
                <a:path extrusionOk="0" h="304800" w="142875">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8" name="Google Shape;468;p41"/>
            <p:cNvSpPr/>
            <p:nvPr/>
          </p:nvSpPr>
          <p:spPr>
            <a:xfrm>
              <a:off x="752656" y="1562597"/>
              <a:ext cx="390525" cy="390525"/>
            </a:xfrm>
            <a:custGeom>
              <a:rect b="b" l="l" r="r" t="t"/>
              <a:pathLst>
                <a:path extrusionOk="0" h="390525" w="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sp>
        <p:nvSpPr>
          <p:cNvPr id="469" name="Google Shape;469;p41"/>
          <p:cNvSpPr/>
          <p:nvPr/>
        </p:nvSpPr>
        <p:spPr>
          <a:xfrm>
            <a:off x="4868693" y="3771438"/>
            <a:ext cx="276892" cy="315349"/>
          </a:xfrm>
          <a:custGeom>
            <a:rect b="b" l="l" r="r" t="t"/>
            <a:pathLst>
              <a:path extrusionOk="0" h="390525" w="342900">
                <a:moveTo>
                  <a:pt x="336869" y="48482"/>
                </a:moveTo>
                <a:cubicBezTo>
                  <a:pt x="330678" y="24098"/>
                  <a:pt x="309723" y="7144"/>
                  <a:pt x="286006" y="7144"/>
                </a:cubicBezTo>
                <a:cubicBezTo>
                  <a:pt x="286006" y="7144"/>
                  <a:pt x="286006" y="7144"/>
                  <a:pt x="286006" y="7144"/>
                </a:cubicBezTo>
                <a:lnTo>
                  <a:pt x="255716" y="7144"/>
                </a:lnTo>
                <a:lnTo>
                  <a:pt x="90172" y="7144"/>
                </a:lnTo>
                <a:lnTo>
                  <a:pt x="59882" y="7144"/>
                </a:lnTo>
                <a:cubicBezTo>
                  <a:pt x="59882" y="7144"/>
                  <a:pt x="59882" y="7144"/>
                  <a:pt x="59882" y="7144"/>
                </a:cubicBezTo>
                <a:cubicBezTo>
                  <a:pt x="36165" y="7144"/>
                  <a:pt x="15305" y="24194"/>
                  <a:pt x="9019" y="48482"/>
                </a:cubicBezTo>
                <a:cubicBezTo>
                  <a:pt x="5876" y="60865"/>
                  <a:pt x="5113" y="80581"/>
                  <a:pt x="19592" y="103727"/>
                </a:cubicBezTo>
                <a:cubicBezTo>
                  <a:pt x="30640" y="121444"/>
                  <a:pt x="48738" y="137731"/>
                  <a:pt x="73217" y="152305"/>
                </a:cubicBezTo>
                <a:cubicBezTo>
                  <a:pt x="76265" y="198501"/>
                  <a:pt x="110841" y="236220"/>
                  <a:pt x="155704" y="244126"/>
                </a:cubicBezTo>
                <a:lnTo>
                  <a:pt x="155704" y="282035"/>
                </a:lnTo>
                <a:lnTo>
                  <a:pt x="102459" y="282035"/>
                </a:lnTo>
                <a:cubicBezTo>
                  <a:pt x="92934" y="282035"/>
                  <a:pt x="85124" y="289751"/>
                  <a:pt x="85124" y="299371"/>
                </a:cubicBezTo>
                <a:lnTo>
                  <a:pt x="85124" y="370332"/>
                </a:lnTo>
                <a:cubicBezTo>
                  <a:pt x="85124" y="379857"/>
                  <a:pt x="92839" y="387667"/>
                  <a:pt x="102459" y="387667"/>
                </a:cubicBezTo>
                <a:lnTo>
                  <a:pt x="244001" y="387667"/>
                </a:lnTo>
                <a:cubicBezTo>
                  <a:pt x="253526" y="387667"/>
                  <a:pt x="261336" y="379952"/>
                  <a:pt x="261336" y="370332"/>
                </a:cubicBezTo>
                <a:lnTo>
                  <a:pt x="261336" y="299371"/>
                </a:lnTo>
                <a:cubicBezTo>
                  <a:pt x="261336" y="289846"/>
                  <a:pt x="253621" y="282035"/>
                  <a:pt x="244001" y="282035"/>
                </a:cubicBezTo>
                <a:lnTo>
                  <a:pt x="190756" y="282035"/>
                </a:lnTo>
                <a:lnTo>
                  <a:pt x="190756" y="244221"/>
                </a:lnTo>
                <a:cubicBezTo>
                  <a:pt x="235238" y="236410"/>
                  <a:pt x="269908" y="198596"/>
                  <a:pt x="272862" y="152305"/>
                </a:cubicBezTo>
                <a:cubicBezTo>
                  <a:pt x="297246" y="137731"/>
                  <a:pt x="315247" y="121444"/>
                  <a:pt x="326297" y="103822"/>
                </a:cubicBezTo>
                <a:cubicBezTo>
                  <a:pt x="340774" y="80581"/>
                  <a:pt x="340013" y="60865"/>
                  <a:pt x="336869" y="48482"/>
                </a:cubicBezTo>
                <a:close/>
                <a:moveTo>
                  <a:pt x="42833" y="57340"/>
                </a:moveTo>
                <a:cubicBezTo>
                  <a:pt x="45405" y="47244"/>
                  <a:pt x="53501" y="42005"/>
                  <a:pt x="60168" y="42005"/>
                </a:cubicBezTo>
                <a:lnTo>
                  <a:pt x="60168" y="42005"/>
                </a:lnTo>
                <a:lnTo>
                  <a:pt x="73217" y="42005"/>
                </a:lnTo>
                <a:lnTo>
                  <a:pt x="73313" y="110871"/>
                </a:lnTo>
                <a:cubicBezTo>
                  <a:pt x="46643" y="90297"/>
                  <a:pt x="39499" y="70580"/>
                  <a:pt x="42833" y="57340"/>
                </a:cubicBezTo>
                <a:close/>
                <a:moveTo>
                  <a:pt x="273052" y="110776"/>
                </a:moveTo>
                <a:lnTo>
                  <a:pt x="273052" y="42005"/>
                </a:lnTo>
                <a:lnTo>
                  <a:pt x="286101" y="42005"/>
                </a:lnTo>
                <a:lnTo>
                  <a:pt x="286101" y="42005"/>
                </a:lnTo>
                <a:cubicBezTo>
                  <a:pt x="292769" y="42005"/>
                  <a:pt x="300865" y="47244"/>
                  <a:pt x="303436" y="57340"/>
                </a:cubicBezTo>
                <a:cubicBezTo>
                  <a:pt x="306865" y="70580"/>
                  <a:pt x="299722" y="90202"/>
                  <a:pt x="273052" y="110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pic>
        <p:nvPicPr>
          <p:cNvPr id="470" name="Google Shape;470;p41"/>
          <p:cNvPicPr preferRelativeResize="0"/>
          <p:nvPr>
            <p:ph idx="2" type="pic"/>
          </p:nvPr>
        </p:nvPicPr>
        <p:blipFill rotWithShape="1">
          <a:blip r:embed="rId3">
            <a:alphaModFix/>
          </a:blip>
          <a:srcRect b="0" l="8123" r="8123" t="0"/>
          <a:stretch/>
        </p:blipFill>
        <p:spPr>
          <a:xfrm>
            <a:off x="524609" y="885500"/>
            <a:ext cx="3372600" cy="3372600"/>
          </a:xfrm>
          <a:prstGeom prst="ellipse">
            <a:avLst/>
          </a:prstGeom>
          <a:solidFill>
            <a:srgbClr val="F2F2F2"/>
          </a:solidFill>
          <a:ln>
            <a:noFill/>
          </a:ln>
        </p:spPr>
      </p:pic>
      <p:sp>
        <p:nvSpPr>
          <p:cNvPr id="471" name="Google Shape;471;p41"/>
          <p:cNvSpPr txBox="1"/>
          <p:nvPr/>
        </p:nvSpPr>
        <p:spPr>
          <a:xfrm>
            <a:off x="4383737" y="645900"/>
            <a:ext cx="38805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700">
                <a:solidFill>
                  <a:schemeClr val="dk1"/>
                </a:solidFill>
                <a:latin typeface="Rammetto One"/>
                <a:ea typeface="Rammetto One"/>
                <a:cs typeface="Rammetto One"/>
                <a:sym typeface="Rammetto One"/>
              </a:rPr>
              <a:t>Using Weighing in the Rebuttal</a:t>
            </a:r>
            <a:endParaRPr i="1" sz="2700">
              <a:solidFill>
                <a:schemeClr val="dk1"/>
              </a:solidFill>
              <a:latin typeface="Rammetto One"/>
              <a:ea typeface="Rammetto One"/>
              <a:cs typeface="Rammetto One"/>
              <a:sym typeface="Rammetto One"/>
            </a:endParaRPr>
          </a:p>
        </p:txBody>
      </p:sp>
      <p:sp>
        <p:nvSpPr>
          <p:cNvPr id="472" name="Google Shape;472;p41"/>
          <p:cNvSpPr txBox="1"/>
          <p:nvPr/>
        </p:nvSpPr>
        <p:spPr>
          <a:xfrm>
            <a:off x="5548808" y="1929837"/>
            <a:ext cx="27141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Last class we learned that weighing is a way of comparing impacts - i.e. showing that your args matter more!</a:t>
            </a:r>
            <a:endParaRPr sz="1100">
              <a:solidFill>
                <a:schemeClr val="dk1"/>
              </a:solidFill>
              <a:latin typeface="Poppins Light"/>
              <a:ea typeface="Poppins Light"/>
              <a:cs typeface="Poppins Light"/>
              <a:sym typeface="Poppins Light"/>
            </a:endParaRPr>
          </a:p>
        </p:txBody>
      </p:sp>
      <p:sp>
        <p:nvSpPr>
          <p:cNvPr id="473" name="Google Shape;473;p41"/>
          <p:cNvSpPr/>
          <p:nvPr/>
        </p:nvSpPr>
        <p:spPr>
          <a:xfrm>
            <a:off x="5548807" y="1642724"/>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What is Weighing?</a:t>
            </a:r>
            <a:endParaRPr sz="1100"/>
          </a:p>
        </p:txBody>
      </p:sp>
      <p:sp>
        <p:nvSpPr>
          <p:cNvPr id="474" name="Google Shape;474;p41"/>
          <p:cNvSpPr txBox="1"/>
          <p:nvPr/>
        </p:nvSpPr>
        <p:spPr>
          <a:xfrm>
            <a:off x="5548808" y="2862684"/>
            <a:ext cx="27141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Weighing in the rebuttals requires you to compare your impacts to their impacts (and see who's more)!</a:t>
            </a:r>
            <a:endParaRPr sz="1100">
              <a:solidFill>
                <a:schemeClr val="dk1"/>
              </a:solidFill>
              <a:latin typeface="Poppins Light"/>
              <a:ea typeface="Poppins Light"/>
              <a:cs typeface="Poppins Light"/>
              <a:sym typeface="Poppins Light"/>
            </a:endParaRPr>
          </a:p>
        </p:txBody>
      </p:sp>
      <p:sp>
        <p:nvSpPr>
          <p:cNvPr id="475" name="Google Shape;475;p41"/>
          <p:cNvSpPr/>
          <p:nvPr/>
        </p:nvSpPr>
        <p:spPr>
          <a:xfrm>
            <a:off x="5548807" y="2575571"/>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Convince the Judge</a:t>
            </a:r>
            <a:endParaRPr sz="1100"/>
          </a:p>
        </p:txBody>
      </p:sp>
      <p:sp>
        <p:nvSpPr>
          <p:cNvPr id="476" name="Google Shape;476;p41"/>
          <p:cNvSpPr txBox="1"/>
          <p:nvPr/>
        </p:nvSpPr>
        <p:spPr>
          <a:xfrm>
            <a:off x="5548808" y="3795531"/>
            <a:ext cx="2714100" cy="746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Choose a point (probability, magnitude, time-frame, reversibility) to focus on that makes your impact unique!</a:t>
            </a:r>
            <a:endParaRPr sz="1100">
              <a:solidFill>
                <a:schemeClr val="dk1"/>
              </a:solidFill>
              <a:latin typeface="Poppins Light"/>
              <a:ea typeface="Poppins Light"/>
              <a:cs typeface="Poppins Light"/>
              <a:sym typeface="Poppins Light"/>
            </a:endParaRPr>
          </a:p>
        </p:txBody>
      </p:sp>
      <p:sp>
        <p:nvSpPr>
          <p:cNvPr id="477" name="Google Shape;477;p41"/>
          <p:cNvSpPr/>
          <p:nvPr/>
        </p:nvSpPr>
        <p:spPr>
          <a:xfrm>
            <a:off x="5548807" y="3508418"/>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PMTR</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How does the judge evaluate arguments?</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nvSpPr>
        <p:spPr>
          <a:xfrm>
            <a:off x="2249132" y="682796"/>
            <a:ext cx="4645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Offense vs. Defense!</a:t>
            </a:r>
            <a:endParaRPr i="1" sz="2700">
              <a:solidFill>
                <a:schemeClr val="dk1"/>
              </a:solidFill>
              <a:latin typeface="Rammetto One"/>
              <a:ea typeface="Rammetto One"/>
              <a:cs typeface="Rammetto One"/>
              <a:sym typeface="Rammetto One"/>
            </a:endParaRPr>
          </a:p>
        </p:txBody>
      </p:sp>
      <p:sp>
        <p:nvSpPr>
          <p:cNvPr id="488" name="Google Shape;488;p43"/>
          <p:cNvSpPr txBox="1"/>
          <p:nvPr/>
        </p:nvSpPr>
        <p:spPr>
          <a:xfrm>
            <a:off x="756269" y="3268120"/>
            <a:ext cx="3642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Offense</a:t>
            </a:r>
            <a:endParaRPr sz="1100"/>
          </a:p>
        </p:txBody>
      </p:sp>
      <p:sp>
        <p:nvSpPr>
          <p:cNvPr id="489" name="Google Shape;489;p43"/>
          <p:cNvSpPr txBox="1"/>
          <p:nvPr/>
        </p:nvSpPr>
        <p:spPr>
          <a:xfrm>
            <a:off x="756270" y="3613386"/>
            <a:ext cx="36429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100">
                <a:solidFill>
                  <a:schemeClr val="dk1"/>
                </a:solidFill>
                <a:latin typeface="Poppins Light"/>
                <a:ea typeface="Poppins Light"/>
                <a:cs typeface="Poppins Light"/>
                <a:sym typeface="Poppins Light"/>
              </a:rPr>
              <a:t>Offense is any reason why the judge should vote for your side! Broadly, these are considered to be "your own arguments."</a:t>
            </a:r>
            <a:endParaRPr sz="1100">
              <a:solidFill>
                <a:schemeClr val="dk1"/>
              </a:solidFill>
              <a:latin typeface="Poppins Light"/>
              <a:ea typeface="Poppins Light"/>
              <a:cs typeface="Poppins Light"/>
              <a:sym typeface="Poppins Light"/>
            </a:endParaRPr>
          </a:p>
        </p:txBody>
      </p:sp>
      <p:sp>
        <p:nvSpPr>
          <p:cNvPr id="490" name="Google Shape;490;p43"/>
          <p:cNvSpPr txBox="1"/>
          <p:nvPr/>
        </p:nvSpPr>
        <p:spPr>
          <a:xfrm>
            <a:off x="4744861" y="3268120"/>
            <a:ext cx="3642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Defense</a:t>
            </a:r>
            <a:endParaRPr sz="1100"/>
          </a:p>
        </p:txBody>
      </p:sp>
      <p:sp>
        <p:nvSpPr>
          <p:cNvPr id="491" name="Google Shape;491;p43"/>
          <p:cNvSpPr txBox="1"/>
          <p:nvPr/>
        </p:nvSpPr>
        <p:spPr>
          <a:xfrm>
            <a:off x="4744862" y="3613386"/>
            <a:ext cx="36429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100">
                <a:solidFill>
                  <a:schemeClr val="dk1"/>
                </a:solidFill>
                <a:latin typeface="Poppins Light"/>
                <a:ea typeface="Poppins Light"/>
                <a:cs typeface="Poppins Light"/>
                <a:sym typeface="Poppins Light"/>
              </a:rPr>
              <a:t>Defense is any reason why the judge should </a:t>
            </a:r>
            <a:r>
              <a:rPr b="1" lang="ko" sz="1100">
                <a:solidFill>
                  <a:schemeClr val="dk1"/>
                </a:solidFill>
                <a:latin typeface="Poppins"/>
                <a:ea typeface="Poppins"/>
                <a:cs typeface="Poppins"/>
                <a:sym typeface="Poppins"/>
              </a:rPr>
              <a:t>NOT </a:t>
            </a:r>
            <a:r>
              <a:rPr lang="ko" sz="1100">
                <a:solidFill>
                  <a:schemeClr val="dk1"/>
                </a:solidFill>
                <a:latin typeface="Poppins Light"/>
                <a:ea typeface="Poppins Light"/>
                <a:cs typeface="Poppins Light"/>
                <a:sym typeface="Poppins Light"/>
              </a:rPr>
              <a:t>vote for your side. Broadly, these are considered to be "responses to </a:t>
            </a:r>
            <a:r>
              <a:rPr lang="ko" sz="1100">
                <a:solidFill>
                  <a:schemeClr val="dk1"/>
                </a:solidFill>
                <a:latin typeface="Poppins Light"/>
                <a:ea typeface="Poppins Light"/>
                <a:cs typeface="Poppins Light"/>
                <a:sym typeface="Poppins Light"/>
              </a:rPr>
              <a:t>opponents</a:t>
            </a:r>
            <a:r>
              <a:rPr lang="ko" sz="1100">
                <a:solidFill>
                  <a:schemeClr val="dk1"/>
                </a:solidFill>
                <a:latin typeface="Poppins Light"/>
                <a:ea typeface="Poppins Light"/>
                <a:cs typeface="Poppins Light"/>
                <a:sym typeface="Poppins Light"/>
              </a:rPr>
              <a:t> arguments"</a:t>
            </a:r>
            <a:endParaRPr sz="1100"/>
          </a:p>
        </p:txBody>
      </p:sp>
      <p:pic>
        <p:nvPicPr>
          <p:cNvPr id="492" name="Google Shape;492;p43"/>
          <p:cNvPicPr preferRelativeResize="0"/>
          <p:nvPr>
            <p:ph idx="2" type="pic"/>
          </p:nvPr>
        </p:nvPicPr>
        <p:blipFill rotWithShape="1">
          <a:blip r:embed="rId3">
            <a:alphaModFix/>
          </a:blip>
          <a:srcRect b="15258" l="0" r="0" t="15258"/>
          <a:stretch/>
        </p:blipFill>
        <p:spPr>
          <a:xfrm>
            <a:off x="756268" y="1450182"/>
            <a:ext cx="3642900" cy="1685400"/>
          </a:xfrm>
          <a:prstGeom prst="roundRect">
            <a:avLst>
              <a:gd fmla="val 7624" name="adj"/>
            </a:avLst>
          </a:prstGeom>
          <a:solidFill>
            <a:srgbClr val="F2F2F2"/>
          </a:solidFill>
          <a:ln>
            <a:noFill/>
          </a:ln>
        </p:spPr>
      </p:pic>
      <p:pic>
        <p:nvPicPr>
          <p:cNvPr id="493" name="Google Shape;493;p43"/>
          <p:cNvPicPr preferRelativeResize="0"/>
          <p:nvPr>
            <p:ph idx="3" type="pic"/>
          </p:nvPr>
        </p:nvPicPr>
        <p:blipFill rotWithShape="1">
          <a:blip r:embed="rId4">
            <a:alphaModFix/>
          </a:blip>
          <a:srcRect b="15321" l="0" r="0" t="15321"/>
          <a:stretch/>
        </p:blipFill>
        <p:spPr>
          <a:xfrm>
            <a:off x="4744861" y="1450182"/>
            <a:ext cx="3642900" cy="1685400"/>
          </a:xfrm>
          <a:prstGeom prst="roundRect">
            <a:avLst>
              <a:gd fmla="val 7624" name="adj"/>
            </a:avLst>
          </a:prstGeom>
          <a:solidFill>
            <a:srgbClr val="F2F2F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nvSpPr>
        <p:spPr>
          <a:xfrm>
            <a:off x="1781175" y="533700"/>
            <a:ext cx="5581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Rebuttals</a:t>
            </a:r>
            <a:endParaRPr i="1" sz="2700">
              <a:solidFill>
                <a:schemeClr val="dk1"/>
              </a:solidFill>
              <a:latin typeface="Rammetto One"/>
              <a:ea typeface="Rammetto One"/>
              <a:cs typeface="Rammetto One"/>
              <a:sym typeface="Rammetto One"/>
            </a:endParaRPr>
          </a:p>
        </p:txBody>
      </p:sp>
      <p:sp>
        <p:nvSpPr>
          <p:cNvPr id="499" name="Google Shape;499;p44"/>
          <p:cNvSpPr txBox="1"/>
          <p:nvPr/>
        </p:nvSpPr>
        <p:spPr>
          <a:xfrm>
            <a:off x="457200"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Reiterate Your Own Offense!</a:t>
            </a:r>
            <a:endParaRPr i="1" sz="1800">
              <a:solidFill>
                <a:schemeClr val="dk1"/>
              </a:solidFill>
              <a:latin typeface="Rammetto One"/>
              <a:ea typeface="Rammetto One"/>
              <a:cs typeface="Rammetto One"/>
              <a:sym typeface="Rammetto One"/>
            </a:endParaRPr>
          </a:p>
        </p:txBody>
      </p:sp>
      <p:sp>
        <p:nvSpPr>
          <p:cNvPr id="500" name="Google Shape;500;p44"/>
          <p:cNvSpPr txBox="1"/>
          <p:nvPr/>
        </p:nvSpPr>
        <p:spPr>
          <a:xfrm>
            <a:off x="3267075"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Respond with Defense!</a:t>
            </a:r>
            <a:endParaRPr i="1" sz="1800">
              <a:solidFill>
                <a:schemeClr val="dk1"/>
              </a:solidFill>
              <a:latin typeface="Rammetto One"/>
              <a:ea typeface="Rammetto One"/>
              <a:cs typeface="Rammetto One"/>
              <a:sym typeface="Rammetto One"/>
            </a:endParaRPr>
          </a:p>
        </p:txBody>
      </p:sp>
      <p:sp>
        <p:nvSpPr>
          <p:cNvPr id="501" name="Google Shape;501;p44"/>
          <p:cNvSpPr txBox="1"/>
          <p:nvPr/>
        </p:nvSpPr>
        <p:spPr>
          <a:xfrm>
            <a:off x="6076950"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Weigh Args and Impacts!</a:t>
            </a:r>
            <a:endParaRPr i="1" sz="1800">
              <a:solidFill>
                <a:schemeClr val="dk1"/>
              </a:solidFill>
              <a:latin typeface="Rammetto One"/>
              <a:ea typeface="Rammetto One"/>
              <a:cs typeface="Rammetto One"/>
              <a:sym typeface="Rammetto One"/>
            </a:endParaRPr>
          </a:p>
        </p:txBody>
      </p:sp>
      <p:pic>
        <p:nvPicPr>
          <p:cNvPr id="502" name="Google Shape;502;p44"/>
          <p:cNvPicPr preferRelativeResize="0"/>
          <p:nvPr>
            <p:ph idx="2" type="pic"/>
          </p:nvPr>
        </p:nvPicPr>
        <p:blipFill rotWithShape="1">
          <a:blip r:embed="rId3">
            <a:alphaModFix/>
          </a:blip>
          <a:srcRect b="0" l="16679" r="16679" t="0"/>
          <a:stretch/>
        </p:blipFill>
        <p:spPr>
          <a:xfrm>
            <a:off x="3533775" y="1341695"/>
            <a:ext cx="2076300" cy="2076300"/>
          </a:xfrm>
          <a:prstGeom prst="ellipse">
            <a:avLst/>
          </a:prstGeom>
          <a:solidFill>
            <a:srgbClr val="F2F2F2"/>
          </a:solidFill>
          <a:ln>
            <a:noFill/>
          </a:ln>
        </p:spPr>
      </p:pic>
      <p:pic>
        <p:nvPicPr>
          <p:cNvPr id="503" name="Google Shape;503;p44"/>
          <p:cNvPicPr preferRelativeResize="0"/>
          <p:nvPr>
            <p:ph idx="3" type="pic"/>
          </p:nvPr>
        </p:nvPicPr>
        <p:blipFill rotWithShape="1">
          <a:blip r:embed="rId4">
            <a:alphaModFix/>
          </a:blip>
          <a:srcRect b="0" l="16688" r="16688" t="0"/>
          <a:stretch/>
        </p:blipFill>
        <p:spPr>
          <a:xfrm>
            <a:off x="723900" y="1341695"/>
            <a:ext cx="2076300" cy="2076300"/>
          </a:xfrm>
          <a:prstGeom prst="ellipse">
            <a:avLst/>
          </a:prstGeom>
          <a:solidFill>
            <a:srgbClr val="F2F2F2"/>
          </a:solidFill>
          <a:ln>
            <a:noFill/>
          </a:ln>
        </p:spPr>
      </p:pic>
      <p:pic>
        <p:nvPicPr>
          <p:cNvPr id="504" name="Google Shape;504;p44"/>
          <p:cNvPicPr preferRelativeResize="0"/>
          <p:nvPr>
            <p:ph idx="4" type="pic"/>
          </p:nvPr>
        </p:nvPicPr>
        <p:blipFill rotWithShape="1">
          <a:blip r:embed="rId5">
            <a:alphaModFix/>
          </a:blip>
          <a:srcRect b="79" l="0" r="0" t="79"/>
          <a:stretch/>
        </p:blipFill>
        <p:spPr>
          <a:xfrm>
            <a:off x="6343650" y="1341695"/>
            <a:ext cx="2076300" cy="2076300"/>
          </a:xfrm>
          <a:prstGeom prst="ellipse">
            <a:avLst/>
          </a:prstGeom>
          <a:solidFill>
            <a:srgbClr val="F2F2F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5"/>
          <p:cNvPicPr preferRelativeResize="0"/>
          <p:nvPr/>
        </p:nvPicPr>
        <p:blipFill rotWithShape="1">
          <a:blip r:embed="rId3">
            <a:alphaModFix/>
          </a:blip>
          <a:srcRect b="0" l="0" r="0" t="0"/>
          <a:stretch/>
        </p:blipFill>
        <p:spPr>
          <a:xfrm>
            <a:off x="1868450" y="1426030"/>
            <a:ext cx="312645" cy="226988"/>
          </a:xfrm>
          <a:prstGeom prst="rect">
            <a:avLst/>
          </a:prstGeom>
          <a:noFill/>
          <a:ln>
            <a:noFill/>
          </a:ln>
        </p:spPr>
      </p:pic>
      <p:pic>
        <p:nvPicPr>
          <p:cNvPr id="510" name="Google Shape;510;p45"/>
          <p:cNvPicPr preferRelativeResize="0"/>
          <p:nvPr/>
        </p:nvPicPr>
        <p:blipFill rotWithShape="1">
          <a:blip r:embed="rId4">
            <a:alphaModFix/>
          </a:blip>
          <a:srcRect b="0" l="0" r="0" t="0"/>
          <a:stretch/>
        </p:blipFill>
        <p:spPr>
          <a:xfrm>
            <a:off x="6962905" y="1426029"/>
            <a:ext cx="312645" cy="226988"/>
          </a:xfrm>
          <a:prstGeom prst="rect">
            <a:avLst/>
          </a:prstGeom>
          <a:noFill/>
          <a:ln>
            <a:noFill/>
          </a:ln>
        </p:spPr>
      </p:pic>
      <p:sp>
        <p:nvSpPr>
          <p:cNvPr id="511" name="Google Shape;511;p45"/>
          <p:cNvSpPr txBox="1"/>
          <p:nvPr/>
        </p:nvSpPr>
        <p:spPr>
          <a:xfrm>
            <a:off x="2351314" y="1653017"/>
            <a:ext cx="4441500" cy="136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100">
                <a:solidFill>
                  <a:schemeClr val="dk1"/>
                </a:solidFill>
                <a:latin typeface="Poppins Light"/>
                <a:ea typeface="Poppins Light"/>
                <a:cs typeface="Poppins Light"/>
                <a:sym typeface="Poppins Light"/>
              </a:rPr>
              <a:t>We already know that offens</a:t>
            </a:r>
            <a:r>
              <a:rPr lang="ko" sz="2100">
                <a:solidFill>
                  <a:schemeClr val="dk1"/>
                </a:solidFill>
                <a:latin typeface="Poppins Light"/>
                <a:ea typeface="Poppins Light"/>
                <a:cs typeface="Poppins Light"/>
                <a:sym typeface="Poppins Light"/>
              </a:rPr>
              <a:t>e and defense are important? </a:t>
            </a:r>
            <a:r>
              <a:rPr b="1" lang="ko" sz="2100">
                <a:solidFill>
                  <a:schemeClr val="dk1"/>
                </a:solidFill>
                <a:latin typeface="Poppins"/>
                <a:ea typeface="Poppins"/>
                <a:cs typeface="Poppins"/>
                <a:sym typeface="Poppins"/>
              </a:rPr>
              <a:t>But how do we know what arguments to respond to?</a:t>
            </a:r>
            <a:endParaRPr b="1" sz="1100"/>
          </a:p>
        </p:txBody>
      </p:sp>
      <p:sp>
        <p:nvSpPr>
          <p:cNvPr id="512" name="Google Shape;512;p45"/>
          <p:cNvSpPr txBox="1"/>
          <p:nvPr/>
        </p:nvSpPr>
        <p:spPr>
          <a:xfrm>
            <a:off x="2351314" y="3323185"/>
            <a:ext cx="4441500" cy="392400"/>
          </a:xfrm>
          <a:prstGeom prst="rect">
            <a:avLst/>
          </a:prstGeom>
          <a:noFill/>
          <a:ln>
            <a:noFill/>
          </a:ln>
        </p:spPr>
        <p:txBody>
          <a:bodyPr anchorCtr="0" anchor="t" bIns="34275" lIns="68575" spcFirstLastPara="1" rIns="68575" wrap="square" tIns="34275">
            <a:spAutoFit/>
          </a:bodyPr>
          <a:lstStyle/>
          <a:p>
            <a:pPr indent="-247650" lvl="0" marL="254000" marR="0" rtl="0" algn="r">
              <a:spcBef>
                <a:spcPts val="0"/>
              </a:spcBef>
              <a:spcAft>
                <a:spcPts val="0"/>
              </a:spcAft>
              <a:buClr>
                <a:schemeClr val="dk1"/>
              </a:buClr>
              <a:buSzPts val="2100"/>
              <a:buFont typeface="Rammetto One"/>
              <a:buChar char="-"/>
            </a:pPr>
            <a:r>
              <a:rPr i="1" lang="ko" sz="2100">
                <a:solidFill>
                  <a:schemeClr val="dk1"/>
                </a:solidFill>
                <a:latin typeface="Rammetto One"/>
                <a:ea typeface="Rammetto One"/>
                <a:cs typeface="Rammetto One"/>
                <a:sym typeface="Rammetto One"/>
              </a:rPr>
              <a:t>The Flash</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